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C877"/>
    <a:srgbClr val="AEA000"/>
    <a:srgbClr val="C9AF00"/>
    <a:srgbClr val="A6C578"/>
    <a:srgbClr val="A1ECF3"/>
    <a:srgbClr val="0F48AE"/>
    <a:srgbClr val="0D1B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E3CE0E-4347-E963-D142-11CAB20EEF90}" v="30" dt="2024-01-24T09:43:49.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63"/>
    <p:restoredTop sz="94694"/>
  </p:normalViewPr>
  <p:slideViewPr>
    <p:cSldViewPr snapToGrid="0">
      <p:cViewPr varScale="1">
        <p:scale>
          <a:sx n="104" d="100"/>
          <a:sy n="104" d="100"/>
        </p:scale>
        <p:origin x="224"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7AC2FA-7CA6-3B4D-922D-AA36A936D663}" type="datetimeFigureOut">
              <a:rPr lang="en-US" smtClean="0"/>
              <a:t>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430EE2-B77C-A84D-A90F-BC902C9E8216}" type="slidenum">
              <a:rPr lang="en-US" smtClean="0"/>
              <a:t>‹#›</a:t>
            </a:fld>
            <a:endParaRPr lang="en-US"/>
          </a:p>
        </p:txBody>
      </p:sp>
    </p:spTree>
    <p:extLst>
      <p:ext uri="{BB962C8B-B14F-4D97-AF65-F5344CB8AC3E}">
        <p14:creationId xmlns:p14="http://schemas.microsoft.com/office/powerpoint/2010/main" val="1769741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430EE2-B77C-A84D-A90F-BC902C9E8216}" type="slidenum">
              <a:rPr lang="en-US" smtClean="0"/>
              <a:t>1</a:t>
            </a:fld>
            <a:endParaRPr lang="en-US"/>
          </a:p>
        </p:txBody>
      </p:sp>
    </p:spTree>
    <p:extLst>
      <p:ext uri="{BB962C8B-B14F-4D97-AF65-F5344CB8AC3E}">
        <p14:creationId xmlns:p14="http://schemas.microsoft.com/office/powerpoint/2010/main" val="3245911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430EE2-B77C-A84D-A90F-BC902C9E8216}" type="slidenum">
              <a:rPr lang="en-US" smtClean="0"/>
              <a:t>18</a:t>
            </a:fld>
            <a:endParaRPr lang="en-US"/>
          </a:p>
        </p:txBody>
      </p:sp>
    </p:spTree>
    <p:extLst>
      <p:ext uri="{BB962C8B-B14F-4D97-AF65-F5344CB8AC3E}">
        <p14:creationId xmlns:p14="http://schemas.microsoft.com/office/powerpoint/2010/main" val="1894234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A277C0-D003-E457-C0DB-B161E984E6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04AE7D-00F7-E4E4-9F5E-4EAEB33593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517476-65BD-ADAF-3EDA-541339AB0D5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2F202C9-2DB6-02BF-263A-6DB2657F230F}"/>
              </a:ext>
            </a:extLst>
          </p:cNvPr>
          <p:cNvSpPr>
            <a:spLocks noGrp="1"/>
          </p:cNvSpPr>
          <p:nvPr>
            <p:ph type="sldNum" sz="quarter" idx="5"/>
          </p:nvPr>
        </p:nvSpPr>
        <p:spPr/>
        <p:txBody>
          <a:bodyPr/>
          <a:lstStyle/>
          <a:p>
            <a:fld id="{57430EE2-B77C-A84D-A90F-BC902C9E8216}" type="slidenum">
              <a:rPr lang="en-US" smtClean="0"/>
              <a:t>19</a:t>
            </a:fld>
            <a:endParaRPr lang="en-US"/>
          </a:p>
        </p:txBody>
      </p:sp>
    </p:spTree>
    <p:extLst>
      <p:ext uri="{BB962C8B-B14F-4D97-AF65-F5344CB8AC3E}">
        <p14:creationId xmlns:p14="http://schemas.microsoft.com/office/powerpoint/2010/main" val="673148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41A10-A5C3-E67E-33FA-872AA7D78C68}"/>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45CBFA4-92D9-4D1B-765F-28EA27478C00}"/>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1509E9C2-1BD9-F631-9479-C9A6EFE4CAD7}"/>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5" name="Footer Placeholder 4">
            <a:extLst>
              <a:ext uri="{FF2B5EF4-FFF2-40B4-BE49-F238E27FC236}">
                <a16:creationId xmlns:a16="http://schemas.microsoft.com/office/drawing/2014/main" id="{142A61EB-3C4B-B8B3-64E6-86596B9ECA0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608034A4-D224-8F2A-3A79-980191C2E5B2}"/>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293996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D37EE-37D6-0417-04A6-FAD01C8D6B32}"/>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34D0A375-F76A-4770-C8C4-543D4B1A77B1}"/>
              </a:ext>
            </a:extLst>
          </p:cNvPr>
          <p:cNvSpPr>
            <a:spLocks noGrp="1"/>
          </p:cNvSpPr>
          <p:nvPr>
            <p:ph type="body" orient="vert" idx="1"/>
          </p:nvPr>
        </p:nvSpPr>
        <p:spPr>
          <a:xfrm>
            <a:off x="838200" y="1825625"/>
            <a:ext cx="10515600" cy="43513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7878E53-FB01-67EA-866A-FC0D1F1876C8}"/>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5" name="Footer Placeholder 4">
            <a:extLst>
              <a:ext uri="{FF2B5EF4-FFF2-40B4-BE49-F238E27FC236}">
                <a16:creationId xmlns:a16="http://schemas.microsoft.com/office/drawing/2014/main" id="{0B7199F5-4752-9820-8835-3A3951D8031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ACF6D6A-A7D2-FEC1-220F-112ADAAD7100}"/>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1465232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8508F4-60C4-BB2E-E66B-122F09F4D095}"/>
              </a:ext>
            </a:extLst>
          </p:cNvPr>
          <p:cNvSpPr>
            <a:spLocks noGrp="1"/>
          </p:cNvSpPr>
          <p:nvPr>
            <p:ph type="title" orient="vert"/>
          </p:nvPr>
        </p:nvSpPr>
        <p:spPr>
          <a:xfrm>
            <a:off x="8724900" y="365125"/>
            <a:ext cx="2628900" cy="5811838"/>
          </a:xfrm>
          <a:prstGeom prst="rect">
            <a:avLst/>
          </a:prstGeo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82106B2-065A-D8F5-14F2-9E52D5332A1A}"/>
              </a:ext>
            </a:extLst>
          </p:cNvPr>
          <p:cNvSpPr>
            <a:spLocks noGrp="1"/>
          </p:cNvSpPr>
          <p:nvPr>
            <p:ph type="body" orient="vert" idx="1"/>
          </p:nvPr>
        </p:nvSpPr>
        <p:spPr>
          <a:xfrm>
            <a:off x="838200" y="365125"/>
            <a:ext cx="7734300" cy="58118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E35CA6D-F543-7AEB-6A65-9F65A0218F80}"/>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5" name="Footer Placeholder 4">
            <a:extLst>
              <a:ext uri="{FF2B5EF4-FFF2-40B4-BE49-F238E27FC236}">
                <a16:creationId xmlns:a16="http://schemas.microsoft.com/office/drawing/2014/main" id="{A1B84817-6877-AF2E-A4D6-C5FD4113EBBF}"/>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0BFF3EB-CBFE-7280-8E45-8C42DFF52A83}"/>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1702080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4A598-C835-47C9-9F53-292F323AF2E4}"/>
              </a:ext>
            </a:extLst>
          </p:cNvPr>
          <p:cNvSpPr>
            <a:spLocks noGrp="1"/>
          </p:cNvSpPr>
          <p:nvPr>
            <p:ph type="title"/>
          </p:nvPr>
        </p:nvSpPr>
        <p:spPr>
          <a:xfrm>
            <a:off x="838200" y="365125"/>
            <a:ext cx="10515600"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GB" dirty="0"/>
              <a:t>Click to edit Master title style</a:t>
            </a:r>
          </a:p>
        </p:txBody>
      </p:sp>
      <p:sp>
        <p:nvSpPr>
          <p:cNvPr id="3" name="Content Placeholder 2">
            <a:extLst>
              <a:ext uri="{FF2B5EF4-FFF2-40B4-BE49-F238E27FC236}">
                <a16:creationId xmlns:a16="http://schemas.microsoft.com/office/drawing/2014/main" id="{7CDE1AB3-D35E-217E-6A7E-FCB4573C5481}"/>
              </a:ext>
            </a:extLst>
          </p:cNvPr>
          <p:cNvSpPr>
            <a:spLocks noGrp="1"/>
          </p:cNvSpPr>
          <p:nvPr>
            <p:ph idx="1"/>
          </p:nvPr>
        </p:nvSpPr>
        <p:spPr>
          <a:xfrm>
            <a:off x="838200" y="1825625"/>
            <a:ext cx="10515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Date Placeholder 3">
            <a:extLst>
              <a:ext uri="{FF2B5EF4-FFF2-40B4-BE49-F238E27FC236}">
                <a16:creationId xmlns:a16="http://schemas.microsoft.com/office/drawing/2014/main" id="{C1CABAE3-4326-B359-D8C1-2610101A80CE}"/>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5" name="Footer Placeholder 4">
            <a:extLst>
              <a:ext uri="{FF2B5EF4-FFF2-40B4-BE49-F238E27FC236}">
                <a16:creationId xmlns:a16="http://schemas.microsoft.com/office/drawing/2014/main" id="{AC543A1C-A072-C2C9-CF92-6CAEA4E50EF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7CE6200-4A4B-57C6-9E8F-D928466C1211}"/>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131096708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BC36D-6D31-9247-59E1-977B5064AD5A}"/>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B7BD855-B0FE-D8AB-EA5F-91AD5A7620D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0CC8AE9-5994-38D0-F34A-A32DD3CC02DD}"/>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5" name="Footer Placeholder 4">
            <a:extLst>
              <a:ext uri="{FF2B5EF4-FFF2-40B4-BE49-F238E27FC236}">
                <a16:creationId xmlns:a16="http://schemas.microsoft.com/office/drawing/2014/main" id="{18284878-5ECE-912E-6834-219B8468A91F}"/>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6EE8F91B-3CBB-E552-8675-1907913A7BF2}"/>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2730836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62736-BFE7-40B4-EF32-616CA925076D}"/>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020EF20-D086-421D-A566-42F44A49F687}"/>
              </a:ext>
            </a:extLst>
          </p:cNvPr>
          <p:cNvSpPr>
            <a:spLocks noGrp="1"/>
          </p:cNvSpPr>
          <p:nvPr>
            <p:ph sz="half" idx="1"/>
          </p:nvPr>
        </p:nvSpPr>
        <p:spPr>
          <a:xfrm>
            <a:off x="838200" y="1825625"/>
            <a:ext cx="5181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01E1106-B812-1AF1-32D1-3DE123FACF60}"/>
              </a:ext>
            </a:extLst>
          </p:cNvPr>
          <p:cNvSpPr>
            <a:spLocks noGrp="1"/>
          </p:cNvSpPr>
          <p:nvPr>
            <p:ph sz="half" idx="2"/>
          </p:nvPr>
        </p:nvSpPr>
        <p:spPr>
          <a:xfrm>
            <a:off x="6172200" y="1825625"/>
            <a:ext cx="5181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E419B84B-1F89-B492-C595-E44D8F3CC6A8}"/>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6" name="Footer Placeholder 5">
            <a:extLst>
              <a:ext uri="{FF2B5EF4-FFF2-40B4-BE49-F238E27FC236}">
                <a16:creationId xmlns:a16="http://schemas.microsoft.com/office/drawing/2014/main" id="{4D578174-93AC-B3A0-2CA9-B4B71532070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8D1311E8-5C88-053C-FB6A-4FA1524B66A4}"/>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156198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BC153-FC31-65BC-F173-186BC47B46AA}"/>
              </a:ext>
            </a:extLst>
          </p:cNvPr>
          <p:cNvSpPr>
            <a:spLocks noGrp="1"/>
          </p:cNvSpPr>
          <p:nvPr>
            <p:ph type="title"/>
          </p:nvPr>
        </p:nvSpPr>
        <p:spPr>
          <a:xfrm>
            <a:off x="839788" y="365125"/>
            <a:ext cx="10515600" cy="1325563"/>
          </a:xfrm>
          <a:prstGeom prst="rect">
            <a:avLst/>
          </a:prstGeom>
        </p:spPr>
        <p:txBody>
          <a:bodyPr/>
          <a:lstStyle/>
          <a:p>
            <a:r>
              <a:rPr lang="en-GB"/>
              <a:t>Click to edit Master title style</a:t>
            </a:r>
          </a:p>
        </p:txBody>
      </p:sp>
      <p:sp>
        <p:nvSpPr>
          <p:cNvPr id="3" name="Text Placeholder 2">
            <a:extLst>
              <a:ext uri="{FF2B5EF4-FFF2-40B4-BE49-F238E27FC236}">
                <a16:creationId xmlns:a16="http://schemas.microsoft.com/office/drawing/2014/main" id="{4529E25D-05B1-D575-9C6E-C6299833F3B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EEE22F2-B949-6D6F-4497-A149DD777DFE}"/>
              </a:ext>
            </a:extLst>
          </p:cNvPr>
          <p:cNvSpPr>
            <a:spLocks noGrp="1"/>
          </p:cNvSpPr>
          <p:nvPr>
            <p:ph sz="half" idx="2"/>
          </p:nvPr>
        </p:nvSpPr>
        <p:spPr>
          <a:xfrm>
            <a:off x="839788" y="2505075"/>
            <a:ext cx="5157787" cy="368458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631E2B7-B3BF-6431-1E39-BEB861214B9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36A4D8E-439C-4FE3-758A-D77625A4A823}"/>
              </a:ext>
            </a:extLst>
          </p:cNvPr>
          <p:cNvSpPr>
            <a:spLocks noGrp="1"/>
          </p:cNvSpPr>
          <p:nvPr>
            <p:ph sz="quarter" idx="4"/>
          </p:nvPr>
        </p:nvSpPr>
        <p:spPr>
          <a:xfrm>
            <a:off x="6172200" y="2505075"/>
            <a:ext cx="5183188" cy="368458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80FDA268-E424-D78C-17B2-DC0872099BC1}"/>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8" name="Footer Placeholder 7">
            <a:extLst>
              <a:ext uri="{FF2B5EF4-FFF2-40B4-BE49-F238E27FC236}">
                <a16:creationId xmlns:a16="http://schemas.microsoft.com/office/drawing/2014/main" id="{6C4A3724-9D67-61B3-D3D5-1303470C6F24}"/>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ADDF9A8B-5ABB-B7ED-0499-C8394EB0BEA1}"/>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372850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46A8E-BF25-9D5A-928E-54AB4E58617F}"/>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Date Placeholder 2">
            <a:extLst>
              <a:ext uri="{FF2B5EF4-FFF2-40B4-BE49-F238E27FC236}">
                <a16:creationId xmlns:a16="http://schemas.microsoft.com/office/drawing/2014/main" id="{2BBFEF00-9EEC-9EB1-E102-A266A77AEE20}"/>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4" name="Footer Placeholder 3">
            <a:extLst>
              <a:ext uri="{FF2B5EF4-FFF2-40B4-BE49-F238E27FC236}">
                <a16:creationId xmlns:a16="http://schemas.microsoft.com/office/drawing/2014/main" id="{E5B91E12-4A0F-EFD4-C75A-082F0684D3A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40E32386-C552-2053-18DF-DC4310A9A9BF}"/>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3035522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C0F7E5-7B5B-3461-7EBF-719C91D3FC2F}"/>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3" name="Footer Placeholder 2">
            <a:extLst>
              <a:ext uri="{FF2B5EF4-FFF2-40B4-BE49-F238E27FC236}">
                <a16:creationId xmlns:a16="http://schemas.microsoft.com/office/drawing/2014/main" id="{3AEC5C6E-8109-900A-4C96-627D8505315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669C2B91-E418-12E1-540C-EA0E93947ABD}"/>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1007569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026D-ACFA-D241-0013-E2205BCC2C6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FA4DA55-B12C-8086-D93E-F2EE9D4F1527}"/>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CADBE4C-D64A-D776-B157-49F3CE279A9E}"/>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FD19779-CDDC-8E05-C706-67E06F7AD65E}"/>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6" name="Footer Placeholder 5">
            <a:extLst>
              <a:ext uri="{FF2B5EF4-FFF2-40B4-BE49-F238E27FC236}">
                <a16:creationId xmlns:a16="http://schemas.microsoft.com/office/drawing/2014/main" id="{A5C4EE2F-5319-30E9-E628-6AAB1AD4E90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30183D2-E482-2357-6ADD-E4D4AEDAC73A}"/>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2249914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3790F-8950-21BA-D3BF-0CE3F3D5694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9AE75161-F30B-5109-3B59-5BC74A79F0B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2896B1-DF4E-A3A3-E7B0-C8B6A12DAAF0}"/>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1D321AD-F1BC-6D2D-5A53-67C3CC7DB63D}"/>
              </a:ext>
            </a:extLst>
          </p:cNvPr>
          <p:cNvSpPr>
            <a:spLocks noGrp="1"/>
          </p:cNvSpPr>
          <p:nvPr>
            <p:ph type="dt" sz="half" idx="10"/>
          </p:nvPr>
        </p:nvSpPr>
        <p:spPr>
          <a:xfrm>
            <a:off x="838200" y="6356350"/>
            <a:ext cx="2743200" cy="365125"/>
          </a:xfrm>
          <a:prstGeom prst="rect">
            <a:avLst/>
          </a:prstGeom>
        </p:spPr>
        <p:txBody>
          <a:bodyPr/>
          <a:lstStyle/>
          <a:p>
            <a:fld id="{69C346C7-B0CA-4D45-ADA0-1B1873A51272}" type="datetimeFigureOut">
              <a:rPr lang="en-GB" smtClean="0"/>
              <a:t>02/02/2024</a:t>
            </a:fld>
            <a:endParaRPr lang="en-GB"/>
          </a:p>
        </p:txBody>
      </p:sp>
      <p:sp>
        <p:nvSpPr>
          <p:cNvPr id="6" name="Footer Placeholder 5">
            <a:extLst>
              <a:ext uri="{FF2B5EF4-FFF2-40B4-BE49-F238E27FC236}">
                <a16:creationId xmlns:a16="http://schemas.microsoft.com/office/drawing/2014/main" id="{6B43F028-1850-C244-042B-0DFEAE27597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CF606A1-682E-60C7-129F-AE2D8E8BFB5D}"/>
              </a:ext>
            </a:extLst>
          </p:cNvPr>
          <p:cNvSpPr>
            <a:spLocks noGrp="1"/>
          </p:cNvSpPr>
          <p:nvPr>
            <p:ph type="sldNum" sz="quarter" idx="12"/>
          </p:nvPr>
        </p:nvSpPr>
        <p:spPr>
          <a:xfrm>
            <a:off x="8610600" y="6356350"/>
            <a:ext cx="2743200" cy="365125"/>
          </a:xfrm>
          <a:prstGeom prst="rect">
            <a:avLst/>
          </a:prstGeom>
        </p:spPr>
        <p:txBody>
          <a:bodyPr/>
          <a:lstStyle/>
          <a:p>
            <a:fld id="{5C4B292C-6465-FA4C-9D44-1D174FC793DE}" type="slidenum">
              <a:rPr lang="en-GB" smtClean="0"/>
              <a:t>‹#›</a:t>
            </a:fld>
            <a:endParaRPr lang="en-GB"/>
          </a:p>
        </p:txBody>
      </p:sp>
    </p:spTree>
    <p:extLst>
      <p:ext uri="{BB962C8B-B14F-4D97-AF65-F5344CB8AC3E}">
        <p14:creationId xmlns:p14="http://schemas.microsoft.com/office/powerpoint/2010/main" val="3629138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cartoon of a fence and grass&#10;&#10;Description automatically generated">
            <a:extLst>
              <a:ext uri="{FF2B5EF4-FFF2-40B4-BE49-F238E27FC236}">
                <a16:creationId xmlns:a16="http://schemas.microsoft.com/office/drawing/2014/main" id="{E1649130-475B-F03F-B6AE-6663ECA203FC}"/>
              </a:ext>
            </a:extLst>
          </p:cNvPr>
          <p:cNvPicPr>
            <a:picLocks noChangeAspect="1"/>
          </p:cNvPicPr>
          <p:nvPr userDrawn="1"/>
        </p:nvPicPr>
        <p:blipFill rotWithShape="1">
          <a:blip r:embed="rId13">
            <a:alphaModFix amt="70000"/>
          </a:blip>
          <a:srcRect l="11807" t="22703" r="27059" b="7027"/>
          <a:stretch/>
        </p:blipFill>
        <p:spPr>
          <a:xfrm>
            <a:off x="0" y="0"/>
            <a:ext cx="12192000" cy="6858000"/>
          </a:xfrm>
          <a:prstGeom prst="rect">
            <a:avLst/>
          </a:prstGeom>
        </p:spPr>
      </p:pic>
      <p:pic>
        <p:nvPicPr>
          <p:cNvPr id="2" name="Picture 1" descr="A black and white sign with white text&#10;&#10;Description automatically generated">
            <a:extLst>
              <a:ext uri="{FF2B5EF4-FFF2-40B4-BE49-F238E27FC236}">
                <a16:creationId xmlns:a16="http://schemas.microsoft.com/office/drawing/2014/main" id="{E99786FD-55FA-9132-8316-6D672F642B07}"/>
              </a:ext>
            </a:extLst>
          </p:cNvPr>
          <p:cNvPicPr>
            <a:picLocks noChangeAspect="1"/>
          </p:cNvPicPr>
          <p:nvPr userDrawn="1"/>
        </p:nvPicPr>
        <p:blipFill>
          <a:blip r:embed="rId14" cstate="print">
            <a:extLst>
              <a:ext uri="{28A0092B-C50C-407E-A947-70E740481C1C}">
                <a14:useLocalDpi xmlns:a14="http://schemas.microsoft.com/office/drawing/2010/main"/>
              </a:ext>
            </a:extLst>
          </a:blip>
          <a:stretch>
            <a:fillRect/>
          </a:stretch>
        </p:blipFill>
        <p:spPr>
          <a:xfrm>
            <a:off x="194734" y="266701"/>
            <a:ext cx="1356358" cy="678179"/>
          </a:xfrm>
          <a:prstGeom prst="rect">
            <a:avLst/>
          </a:prstGeom>
        </p:spPr>
      </p:pic>
      <p:sp>
        <p:nvSpPr>
          <p:cNvPr id="3" name="TextBox 2">
            <a:extLst>
              <a:ext uri="{FF2B5EF4-FFF2-40B4-BE49-F238E27FC236}">
                <a16:creationId xmlns:a16="http://schemas.microsoft.com/office/drawing/2014/main" id="{771E373A-2B7F-2929-088A-5EDC463DFD93}"/>
              </a:ext>
            </a:extLst>
          </p:cNvPr>
          <p:cNvSpPr txBox="1"/>
          <p:nvPr userDrawn="1"/>
        </p:nvSpPr>
        <p:spPr>
          <a:xfrm>
            <a:off x="10414791" y="6402473"/>
            <a:ext cx="1209427" cy="200055"/>
          </a:xfrm>
          <a:prstGeom prst="rect">
            <a:avLst/>
          </a:prstGeom>
          <a:noFill/>
        </p:spPr>
        <p:txBody>
          <a:bodyPr wrap="square" rtlCol="0">
            <a:spAutoFit/>
          </a:bodyPr>
          <a:lstStyle/>
          <a:p>
            <a:r>
              <a:rPr lang="en-GB" sz="700" dirty="0">
                <a:solidFill>
                  <a:schemeClr val="bg1"/>
                </a:solidFill>
                <a:latin typeface="Arial" panose="020B0604020202020204" pitchFamily="34" charset="0"/>
                <a:ea typeface="Noto Sans" panose="020B0502040504020204" pitchFamily="34" charset="0"/>
                <a:cs typeface="Arial" panose="020B0604020202020204" pitchFamily="34" charset="0"/>
              </a:rPr>
              <a:t>© INEQE Group Ltd 2024</a:t>
            </a:r>
          </a:p>
        </p:txBody>
      </p:sp>
    </p:spTree>
    <p:extLst>
      <p:ext uri="{BB962C8B-B14F-4D97-AF65-F5344CB8AC3E}">
        <p14:creationId xmlns:p14="http://schemas.microsoft.com/office/powerpoint/2010/main" val="2418100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1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13.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slide" Target="slide14.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13.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16.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slide" Target="slide18.xml"/><Relationship Id="rId5" Type="http://schemas.openxmlformats.org/officeDocument/2006/relationships/slide" Target="slide17.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16.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6.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slide" Target="slide8.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slide" Target="slide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7380B4A2-3E25-7D82-B89B-944825413659}"/>
              </a:ext>
            </a:extLst>
          </p:cNvPr>
          <p:cNvSpPr/>
          <p:nvPr/>
        </p:nvSpPr>
        <p:spPr>
          <a:xfrm>
            <a:off x="0" y="581634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descr="A hand holding a watering can&#10;&#10;Description automatically generated">
            <a:extLst>
              <a:ext uri="{FF2B5EF4-FFF2-40B4-BE49-F238E27FC236}">
                <a16:creationId xmlns:a16="http://schemas.microsoft.com/office/drawing/2014/main" id="{102C93E0-555D-2AD0-1F00-6B59D58B618B}"/>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pic>
        <p:nvPicPr>
          <p:cNvPr id="43" name="Picture 42" descr="A planter box with dirt and green leaves&#10;&#10;Description automatically generated">
            <a:extLst>
              <a:ext uri="{FF2B5EF4-FFF2-40B4-BE49-F238E27FC236}">
                <a16:creationId xmlns:a16="http://schemas.microsoft.com/office/drawing/2014/main" id="{D5D5DB38-0B3B-7E84-D0B3-A5F55A342B40}"/>
              </a:ext>
            </a:extLst>
          </p:cNvPr>
          <p:cNvPicPr>
            <a:picLocks noChangeAspect="1"/>
          </p:cNvPicPr>
          <p:nvPr/>
        </p:nvPicPr>
        <p:blipFill>
          <a:blip r:embed="rId4"/>
          <a:stretch>
            <a:fillRect/>
          </a:stretch>
        </p:blipFill>
        <p:spPr>
          <a:xfrm>
            <a:off x="6924174" y="4669538"/>
            <a:ext cx="4032738" cy="1479346"/>
          </a:xfrm>
          <a:prstGeom prst="rect">
            <a:avLst/>
          </a:prstGeom>
        </p:spPr>
      </p:pic>
      <p:sp>
        <p:nvSpPr>
          <p:cNvPr id="6" name="Rounded Rectangle 5">
            <a:extLst>
              <a:ext uri="{FF2B5EF4-FFF2-40B4-BE49-F238E27FC236}">
                <a16:creationId xmlns:a16="http://schemas.microsoft.com/office/drawing/2014/main" id="{72CEA266-137C-5A24-2E77-67D22242AA4D}"/>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B8AB9C52-EAB6-6953-5626-96ECA7996ECF}"/>
              </a:ext>
            </a:extLst>
          </p:cNvPr>
          <p:cNvSpPr txBox="1"/>
          <p:nvPr/>
        </p:nvSpPr>
        <p:spPr>
          <a:xfrm>
            <a:off x="1337540" y="1357158"/>
            <a:ext cx="4395046" cy="1747914"/>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Question 1</a:t>
            </a:r>
          </a:p>
          <a:p>
            <a:pPr lvl="0">
              <a:lnSpc>
                <a:spcPct val="115000"/>
              </a:lnSpc>
              <a:spcBef>
                <a:spcPts val="600"/>
              </a:spcBef>
              <a:spcAft>
                <a:spcPts val="600"/>
              </a:spcAft>
            </a:pPr>
            <a:r>
              <a:rPr lang="en-GB" sz="2200" b="1" kern="0" dirty="0">
                <a:effectLst/>
                <a:latin typeface="Arial" panose="020B0604020202020204" pitchFamily="34" charset="0"/>
                <a:ea typeface="Calibri" panose="020F0502020204030204" pitchFamily="34" charset="0"/>
                <a:cs typeface="Arial" panose="020B0604020202020204" pitchFamily="34" charset="0"/>
              </a:rPr>
              <a:t>Why didn’t Jack and his mum download the first four games they found?</a:t>
            </a:r>
            <a:endParaRPr lang="en-GB" sz="22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Rounded Rectangle 7">
            <a:hlinkClick r:id="rId5" action="ppaction://hlinksldjump" highlightClick="1"/>
            <a:extLst>
              <a:ext uri="{FF2B5EF4-FFF2-40B4-BE49-F238E27FC236}">
                <a16:creationId xmlns:a16="http://schemas.microsoft.com/office/drawing/2014/main" id="{4D188D4C-BED8-AB37-8C22-922BDBF7A744}"/>
              </a:ext>
            </a:extLst>
          </p:cNvPr>
          <p:cNvSpPr/>
          <p:nvPr/>
        </p:nvSpPr>
        <p:spPr>
          <a:xfrm>
            <a:off x="1363516" y="3626068"/>
            <a:ext cx="1977562" cy="1874773"/>
          </a:xfrm>
          <a:prstGeom prst="roundRect">
            <a:avLst>
              <a:gd name="adj" fmla="val 1041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kern="0" dirty="0">
                <a:effectLst/>
                <a:latin typeface="Arial" panose="020B0604020202020204" pitchFamily="34" charset="0"/>
                <a:ea typeface="Calibri" panose="020F0502020204030204" pitchFamily="34" charset="0"/>
                <a:cs typeface="Arial" panose="020B0604020202020204" pitchFamily="34" charset="0"/>
              </a:rPr>
              <a:t>They were too expensive</a:t>
            </a:r>
            <a:endParaRPr lang="en-GB" sz="1800" b="1"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Rounded Rectangle 8">
            <a:hlinkClick r:id="rId6" action="ppaction://hlinksldjump" highlightClick="1"/>
            <a:extLst>
              <a:ext uri="{FF2B5EF4-FFF2-40B4-BE49-F238E27FC236}">
                <a16:creationId xmlns:a16="http://schemas.microsoft.com/office/drawing/2014/main" id="{11BD929F-8D2C-56E0-74C6-91E673A946C8}"/>
              </a:ext>
            </a:extLst>
          </p:cNvPr>
          <p:cNvSpPr/>
          <p:nvPr/>
        </p:nvSpPr>
        <p:spPr>
          <a:xfrm>
            <a:off x="3535063" y="3626069"/>
            <a:ext cx="1977562" cy="1874773"/>
          </a:xfrm>
          <a:prstGeom prst="roundRect">
            <a:avLst>
              <a:gd name="adj" fmla="val 916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kern="0">
                <a:solidFill>
                  <a:schemeClr val="bg1"/>
                </a:solidFill>
                <a:effectLst/>
                <a:latin typeface="Arial" panose="020B0604020202020204" pitchFamily="34" charset="0"/>
                <a:ea typeface="Calibri" panose="020F0502020204030204" pitchFamily="34" charset="0"/>
                <a:cs typeface="Arial" panose="020B0604020202020204" pitchFamily="34" charset="0"/>
              </a:rPr>
              <a:t>They were for older children</a:t>
            </a:r>
            <a:endParaRPr lang="en-GB" sz="1800" b="1" kern="10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38317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1000" fill="hold"/>
                                        <p:tgtEl>
                                          <p:spTgt spid="42"/>
                                        </p:tgtEl>
                                        <p:attrNameLst>
                                          <p:attrName>ppt_x</p:attrName>
                                        </p:attrNameLst>
                                      </p:cBhvr>
                                      <p:tavLst>
                                        <p:tav tm="0">
                                          <p:val>
                                            <p:strVal val="1+#ppt_w/2"/>
                                          </p:val>
                                        </p:tav>
                                        <p:tav tm="100000">
                                          <p:val>
                                            <p:strVal val="#ppt_x"/>
                                          </p:val>
                                        </p:tav>
                                      </p:tavLst>
                                    </p:anim>
                                    <p:anim calcmode="lin" valueType="num">
                                      <p:cBhvr additive="base">
                                        <p:cTn id="8" dur="100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7E26C-3DD7-CD57-696F-45037826C848}"/>
            </a:ext>
          </a:extLst>
        </p:cNvPr>
        <p:cNvGrpSpPr/>
        <p:nvPr/>
      </p:nvGrpSpPr>
      <p:grpSpPr>
        <a:xfrm>
          <a:off x="0" y="0"/>
          <a:ext cx="0" cy="0"/>
          <a:chOff x="0" y="0"/>
          <a:chExt cx="0" cy="0"/>
        </a:xfrm>
      </p:grpSpPr>
      <p:sp>
        <p:nvSpPr>
          <p:cNvPr id="40" name="Rectangle 39">
            <a:extLst>
              <a:ext uri="{FF2B5EF4-FFF2-40B4-BE49-F238E27FC236}">
                <a16:creationId xmlns:a16="http://schemas.microsoft.com/office/drawing/2014/main" id="{0872DC86-F25E-5783-55E5-369F02E384F7}"/>
              </a:ext>
            </a:extLst>
          </p:cNvPr>
          <p:cNvSpPr/>
          <p:nvPr/>
        </p:nvSpPr>
        <p:spPr>
          <a:xfrm>
            <a:off x="-180839" y="5826904"/>
            <a:ext cx="12372839"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descr="A planter box with dirt and green leaves&#10;&#10;Description automatically generated">
            <a:extLst>
              <a:ext uri="{FF2B5EF4-FFF2-40B4-BE49-F238E27FC236}">
                <a16:creationId xmlns:a16="http://schemas.microsoft.com/office/drawing/2014/main" id="{8A8C5074-2765-0E4F-7360-5CCE129893C0}"/>
              </a:ext>
            </a:extLst>
          </p:cNvPr>
          <p:cNvPicPr>
            <a:picLocks noChangeAspect="1"/>
          </p:cNvPicPr>
          <p:nvPr/>
        </p:nvPicPr>
        <p:blipFill>
          <a:blip r:embed="rId2"/>
          <a:stretch>
            <a:fillRect/>
          </a:stretch>
        </p:blipFill>
        <p:spPr>
          <a:xfrm>
            <a:off x="6924174" y="4669538"/>
            <a:ext cx="4032738" cy="1479346"/>
          </a:xfrm>
          <a:prstGeom prst="rect">
            <a:avLst/>
          </a:prstGeom>
        </p:spPr>
      </p:pic>
      <p:pic>
        <p:nvPicPr>
          <p:cNvPr id="42" name="Picture 41" descr="A hand holding a watering can&#10;&#10;Description automatically generated">
            <a:extLst>
              <a:ext uri="{FF2B5EF4-FFF2-40B4-BE49-F238E27FC236}">
                <a16:creationId xmlns:a16="http://schemas.microsoft.com/office/drawing/2014/main" id="{60C0B52C-FFB9-6D8A-F917-2E624B571557}"/>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grpSp>
        <p:nvGrpSpPr>
          <p:cNvPr id="3" name="Group 2">
            <a:extLst>
              <a:ext uri="{FF2B5EF4-FFF2-40B4-BE49-F238E27FC236}">
                <a16:creationId xmlns:a16="http://schemas.microsoft.com/office/drawing/2014/main" id="{B688B8F9-FC60-2015-6289-C0417C31456E}"/>
              </a:ext>
            </a:extLst>
          </p:cNvPr>
          <p:cNvGrpSpPr/>
          <p:nvPr/>
        </p:nvGrpSpPr>
        <p:grpSpPr>
          <a:xfrm>
            <a:off x="8335793" y="3493477"/>
            <a:ext cx="1302299" cy="3194778"/>
            <a:chOff x="8987012" y="1691547"/>
            <a:chExt cx="1302299" cy="3194778"/>
          </a:xfrm>
          <a:scene3d>
            <a:camera prst="orthographicFront">
              <a:rot lat="0" lon="0" rev="0"/>
            </a:camera>
            <a:lightRig rig="balanced" dir="t">
              <a:rot lat="0" lon="0" rev="8700000"/>
            </a:lightRig>
          </a:scene3d>
        </p:grpSpPr>
        <p:sp>
          <p:nvSpPr>
            <p:cNvPr id="4" name="Freeform 3">
              <a:extLst>
                <a:ext uri="{FF2B5EF4-FFF2-40B4-BE49-F238E27FC236}">
                  <a16:creationId xmlns:a16="http://schemas.microsoft.com/office/drawing/2014/main" id="{DEA7E56B-9C96-2045-CA52-C51199EED8D8}"/>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Triangle 4">
              <a:extLst>
                <a:ext uri="{FF2B5EF4-FFF2-40B4-BE49-F238E27FC236}">
                  <a16:creationId xmlns:a16="http://schemas.microsoft.com/office/drawing/2014/main" id="{7276F32A-A428-7EBC-6C77-6AAB30F41CC5}"/>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94A14AEE-A1D1-43F9-5762-0176589D44BE}"/>
                </a:ext>
              </a:extLst>
            </p:cNvPr>
            <p:cNvGrpSpPr/>
            <p:nvPr/>
          </p:nvGrpSpPr>
          <p:grpSpPr>
            <a:xfrm rot="2957452">
              <a:off x="9582382" y="2222851"/>
              <a:ext cx="222327" cy="701437"/>
              <a:chOff x="10072606" y="3865092"/>
              <a:chExt cx="391010" cy="1233629"/>
            </a:xfrm>
          </p:grpSpPr>
          <p:sp>
            <p:nvSpPr>
              <p:cNvPr id="38" name="Freeform 37">
                <a:extLst>
                  <a:ext uri="{FF2B5EF4-FFF2-40B4-BE49-F238E27FC236}">
                    <a16:creationId xmlns:a16="http://schemas.microsoft.com/office/drawing/2014/main" id="{0F1E715C-D6ED-2EF8-117E-B57AC0DE03AE}"/>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riangle 38">
                <a:extLst>
                  <a:ext uri="{FF2B5EF4-FFF2-40B4-BE49-F238E27FC236}">
                    <a16:creationId xmlns:a16="http://schemas.microsoft.com/office/drawing/2014/main" id="{3704AB0F-6752-F28E-6829-F7AE247AF4E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1" name="Group 10">
              <a:extLst>
                <a:ext uri="{FF2B5EF4-FFF2-40B4-BE49-F238E27FC236}">
                  <a16:creationId xmlns:a16="http://schemas.microsoft.com/office/drawing/2014/main" id="{6EEBFBE0-2899-09BD-84D0-1C367B125448}"/>
                </a:ext>
              </a:extLst>
            </p:cNvPr>
            <p:cNvGrpSpPr/>
            <p:nvPr/>
          </p:nvGrpSpPr>
          <p:grpSpPr>
            <a:xfrm rot="18909917">
              <a:off x="9116777" y="2134295"/>
              <a:ext cx="200077" cy="631239"/>
              <a:chOff x="10072606" y="3865092"/>
              <a:chExt cx="391010" cy="1233629"/>
            </a:xfrm>
          </p:grpSpPr>
          <p:sp>
            <p:nvSpPr>
              <p:cNvPr id="36" name="Freeform 35">
                <a:extLst>
                  <a:ext uri="{FF2B5EF4-FFF2-40B4-BE49-F238E27FC236}">
                    <a16:creationId xmlns:a16="http://schemas.microsoft.com/office/drawing/2014/main" id="{71AD9FA8-D178-B28C-0BFE-953F7B585A2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Triangle 36">
                <a:extLst>
                  <a:ext uri="{FF2B5EF4-FFF2-40B4-BE49-F238E27FC236}">
                    <a16:creationId xmlns:a16="http://schemas.microsoft.com/office/drawing/2014/main" id="{98C64BF3-92FF-4E27-FA67-B573F727B393}"/>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2" name="Group 11">
              <a:extLst>
                <a:ext uri="{FF2B5EF4-FFF2-40B4-BE49-F238E27FC236}">
                  <a16:creationId xmlns:a16="http://schemas.microsoft.com/office/drawing/2014/main" id="{F722CB0F-2860-4975-B28A-352AF019C771}"/>
                </a:ext>
              </a:extLst>
            </p:cNvPr>
            <p:cNvGrpSpPr/>
            <p:nvPr/>
          </p:nvGrpSpPr>
          <p:grpSpPr>
            <a:xfrm rot="2957452">
              <a:off x="9595269" y="2625991"/>
              <a:ext cx="238046" cy="751030"/>
              <a:chOff x="10072606" y="3865092"/>
              <a:chExt cx="391010" cy="1233629"/>
            </a:xfrm>
          </p:grpSpPr>
          <p:sp>
            <p:nvSpPr>
              <p:cNvPr id="34" name="Freeform 33">
                <a:extLst>
                  <a:ext uri="{FF2B5EF4-FFF2-40B4-BE49-F238E27FC236}">
                    <a16:creationId xmlns:a16="http://schemas.microsoft.com/office/drawing/2014/main" id="{267FCF2C-F72A-2888-EDF8-7C577DB0CD25}"/>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Triangle 34">
                <a:extLst>
                  <a:ext uri="{FF2B5EF4-FFF2-40B4-BE49-F238E27FC236}">
                    <a16:creationId xmlns:a16="http://schemas.microsoft.com/office/drawing/2014/main" id="{7009C690-8353-D780-4B0E-50F9EA2EB99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3" name="Group 12">
              <a:extLst>
                <a:ext uri="{FF2B5EF4-FFF2-40B4-BE49-F238E27FC236}">
                  <a16:creationId xmlns:a16="http://schemas.microsoft.com/office/drawing/2014/main" id="{163DD9DA-517C-78DD-02B2-00AD2E16C5F8}"/>
                </a:ext>
              </a:extLst>
            </p:cNvPr>
            <p:cNvGrpSpPr/>
            <p:nvPr/>
          </p:nvGrpSpPr>
          <p:grpSpPr>
            <a:xfrm rot="18909917">
              <a:off x="9122531" y="2563505"/>
              <a:ext cx="184651" cy="582570"/>
              <a:chOff x="10072606" y="3865092"/>
              <a:chExt cx="391010" cy="1233629"/>
            </a:xfrm>
          </p:grpSpPr>
          <p:sp>
            <p:nvSpPr>
              <p:cNvPr id="32" name="Freeform 31">
                <a:extLst>
                  <a:ext uri="{FF2B5EF4-FFF2-40B4-BE49-F238E27FC236}">
                    <a16:creationId xmlns:a16="http://schemas.microsoft.com/office/drawing/2014/main" id="{FD355703-ADD0-99D6-8F08-31D109DD5A1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Triangle 32">
                <a:extLst>
                  <a:ext uri="{FF2B5EF4-FFF2-40B4-BE49-F238E27FC236}">
                    <a16:creationId xmlns:a16="http://schemas.microsoft.com/office/drawing/2014/main" id="{EE10E942-F777-40AE-6DFD-114401777528}"/>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4" name="Group 13">
              <a:extLst>
                <a:ext uri="{FF2B5EF4-FFF2-40B4-BE49-F238E27FC236}">
                  <a16:creationId xmlns:a16="http://schemas.microsoft.com/office/drawing/2014/main" id="{02443FF1-67C1-8286-942E-554A2D6B6EEA}"/>
                </a:ext>
              </a:extLst>
            </p:cNvPr>
            <p:cNvGrpSpPr/>
            <p:nvPr/>
          </p:nvGrpSpPr>
          <p:grpSpPr>
            <a:xfrm rot="2957452">
              <a:off x="9641376" y="3087394"/>
              <a:ext cx="248988" cy="785552"/>
              <a:chOff x="10072606" y="3865092"/>
              <a:chExt cx="391010" cy="1233629"/>
            </a:xfrm>
          </p:grpSpPr>
          <p:sp>
            <p:nvSpPr>
              <p:cNvPr id="30" name="Freeform 29">
                <a:extLst>
                  <a:ext uri="{FF2B5EF4-FFF2-40B4-BE49-F238E27FC236}">
                    <a16:creationId xmlns:a16="http://schemas.microsoft.com/office/drawing/2014/main" id="{ECE5D177-672C-BB98-8A4B-CE67D121848E}"/>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Triangle 30">
                <a:extLst>
                  <a:ext uri="{FF2B5EF4-FFF2-40B4-BE49-F238E27FC236}">
                    <a16:creationId xmlns:a16="http://schemas.microsoft.com/office/drawing/2014/main" id="{3C06F49A-8A6F-C76C-B21C-C4D41EF64520}"/>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5" name="Group 14">
              <a:extLst>
                <a:ext uri="{FF2B5EF4-FFF2-40B4-BE49-F238E27FC236}">
                  <a16:creationId xmlns:a16="http://schemas.microsoft.com/office/drawing/2014/main" id="{9B0D3DC4-AB6A-C208-4C12-00BAAC2B5640}"/>
                </a:ext>
              </a:extLst>
            </p:cNvPr>
            <p:cNvGrpSpPr/>
            <p:nvPr/>
          </p:nvGrpSpPr>
          <p:grpSpPr>
            <a:xfrm rot="18909917">
              <a:off x="9062004" y="2924532"/>
              <a:ext cx="220268" cy="694941"/>
              <a:chOff x="10072606" y="3865092"/>
              <a:chExt cx="391010" cy="1233629"/>
            </a:xfrm>
          </p:grpSpPr>
          <p:sp>
            <p:nvSpPr>
              <p:cNvPr id="28" name="Freeform 27">
                <a:extLst>
                  <a:ext uri="{FF2B5EF4-FFF2-40B4-BE49-F238E27FC236}">
                    <a16:creationId xmlns:a16="http://schemas.microsoft.com/office/drawing/2014/main" id="{F93D322B-9A06-94FC-C4AF-6665883CA34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Triangle 28">
                <a:extLst>
                  <a:ext uri="{FF2B5EF4-FFF2-40B4-BE49-F238E27FC236}">
                    <a16:creationId xmlns:a16="http://schemas.microsoft.com/office/drawing/2014/main" id="{44A92E5F-E1E7-75C6-7333-5D6DFE033EF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4D8E58CF-AB07-993A-F105-B549803198D5}"/>
                </a:ext>
              </a:extLst>
            </p:cNvPr>
            <p:cNvGrpSpPr/>
            <p:nvPr/>
          </p:nvGrpSpPr>
          <p:grpSpPr>
            <a:xfrm rot="2957452">
              <a:off x="9634232" y="3566026"/>
              <a:ext cx="248988" cy="785552"/>
              <a:chOff x="10072606" y="3865092"/>
              <a:chExt cx="391010" cy="1233629"/>
            </a:xfrm>
          </p:grpSpPr>
          <p:sp>
            <p:nvSpPr>
              <p:cNvPr id="26" name="Freeform 25">
                <a:extLst>
                  <a:ext uri="{FF2B5EF4-FFF2-40B4-BE49-F238E27FC236}">
                    <a16:creationId xmlns:a16="http://schemas.microsoft.com/office/drawing/2014/main" id="{92348F40-493C-1787-C473-02150EF0BEEB}"/>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Triangle 26">
                <a:extLst>
                  <a:ext uri="{FF2B5EF4-FFF2-40B4-BE49-F238E27FC236}">
                    <a16:creationId xmlns:a16="http://schemas.microsoft.com/office/drawing/2014/main" id="{A2891571-5F65-7C2B-68B9-A94199ADE33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C65A0669-91EF-8807-A36F-D500E0FB22BF}"/>
                </a:ext>
              </a:extLst>
            </p:cNvPr>
            <p:cNvGrpSpPr/>
            <p:nvPr/>
          </p:nvGrpSpPr>
          <p:grpSpPr>
            <a:xfrm rot="18909917">
              <a:off x="9054860" y="3403164"/>
              <a:ext cx="220268" cy="694941"/>
              <a:chOff x="10072606" y="3865092"/>
              <a:chExt cx="391010" cy="1233629"/>
            </a:xfrm>
          </p:grpSpPr>
          <p:sp>
            <p:nvSpPr>
              <p:cNvPr id="24" name="Freeform 23">
                <a:extLst>
                  <a:ext uri="{FF2B5EF4-FFF2-40B4-BE49-F238E27FC236}">
                    <a16:creationId xmlns:a16="http://schemas.microsoft.com/office/drawing/2014/main" id="{0B079B9C-FFB3-C2EB-3053-D3D3F629799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Triangle 24">
                <a:extLst>
                  <a:ext uri="{FF2B5EF4-FFF2-40B4-BE49-F238E27FC236}">
                    <a16:creationId xmlns:a16="http://schemas.microsoft.com/office/drawing/2014/main" id="{2F972960-467A-3B15-A2C1-6868F765ACE4}"/>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84C33C0C-8272-CC68-EC1D-EB97174FE90E}"/>
                </a:ext>
              </a:extLst>
            </p:cNvPr>
            <p:cNvGrpSpPr/>
            <p:nvPr/>
          </p:nvGrpSpPr>
          <p:grpSpPr>
            <a:xfrm rot="2957452">
              <a:off x="9682501" y="3956876"/>
              <a:ext cx="292088" cy="921533"/>
              <a:chOff x="10072606" y="3865092"/>
              <a:chExt cx="391010" cy="1233629"/>
            </a:xfrm>
          </p:grpSpPr>
          <p:sp>
            <p:nvSpPr>
              <p:cNvPr id="22" name="Freeform 21">
                <a:extLst>
                  <a:ext uri="{FF2B5EF4-FFF2-40B4-BE49-F238E27FC236}">
                    <a16:creationId xmlns:a16="http://schemas.microsoft.com/office/drawing/2014/main" id="{4C8BAD1F-32C7-2558-2E38-4DDA3893DCE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Triangle 22">
                <a:extLst>
                  <a:ext uri="{FF2B5EF4-FFF2-40B4-BE49-F238E27FC236}">
                    <a16:creationId xmlns:a16="http://schemas.microsoft.com/office/drawing/2014/main" id="{6F27B965-F887-08D4-F8EC-6438BC92A71B}"/>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9" name="Group 18">
              <a:extLst>
                <a:ext uri="{FF2B5EF4-FFF2-40B4-BE49-F238E27FC236}">
                  <a16:creationId xmlns:a16="http://schemas.microsoft.com/office/drawing/2014/main" id="{B3856B65-606E-9647-39CA-8ABBDBEFD544}"/>
                </a:ext>
              </a:extLst>
            </p:cNvPr>
            <p:cNvGrpSpPr/>
            <p:nvPr/>
          </p:nvGrpSpPr>
          <p:grpSpPr>
            <a:xfrm rot="18909917">
              <a:off x="8987012" y="3801622"/>
              <a:ext cx="258397" cy="815237"/>
              <a:chOff x="10072606" y="3865092"/>
              <a:chExt cx="391010" cy="1233629"/>
            </a:xfrm>
          </p:grpSpPr>
          <p:sp>
            <p:nvSpPr>
              <p:cNvPr id="20" name="Freeform 19">
                <a:extLst>
                  <a:ext uri="{FF2B5EF4-FFF2-40B4-BE49-F238E27FC236}">
                    <a16:creationId xmlns:a16="http://schemas.microsoft.com/office/drawing/2014/main" id="{5AA3C74A-45BD-9F1B-BE77-D814250E8E65}"/>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Triangle 20">
                <a:extLst>
                  <a:ext uri="{FF2B5EF4-FFF2-40B4-BE49-F238E27FC236}">
                    <a16:creationId xmlns:a16="http://schemas.microsoft.com/office/drawing/2014/main" id="{ADF2E4A4-E06A-DFB8-BFD0-A1359E76079C}"/>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2" name="Rectangle 1">
            <a:extLst>
              <a:ext uri="{FF2B5EF4-FFF2-40B4-BE49-F238E27FC236}">
                <a16:creationId xmlns:a16="http://schemas.microsoft.com/office/drawing/2014/main" id="{BF83979D-765B-BD8A-077A-322FC56B85E6}"/>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descr="A brown box with brown objects on it&#10;&#10;Description automatically generated with medium confidence">
            <a:extLst>
              <a:ext uri="{FF2B5EF4-FFF2-40B4-BE49-F238E27FC236}">
                <a16:creationId xmlns:a16="http://schemas.microsoft.com/office/drawing/2014/main" id="{8442764A-4418-221D-D63E-D1D048AEBC9E}"/>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9CDEDD7F-2B22-6224-E431-C52CCB3B2CAF}"/>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1EFDEB9D-624F-C261-C6B2-FB4B02C8E224}"/>
              </a:ext>
            </a:extLst>
          </p:cNvPr>
          <p:cNvSpPr txBox="1"/>
          <p:nvPr/>
        </p:nvSpPr>
        <p:spPr>
          <a:xfrm>
            <a:off x="1337539" y="1357158"/>
            <a:ext cx="4606059" cy="1358577"/>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Question 4</a:t>
            </a:r>
          </a:p>
          <a:p>
            <a:pPr lvl="0">
              <a:lnSpc>
                <a:spcPct val="115000"/>
              </a:lnSpc>
              <a:spcBef>
                <a:spcPts val="600"/>
              </a:spcBef>
              <a:spcAft>
                <a:spcPts val="600"/>
              </a:spcAft>
            </a:pPr>
            <a:r>
              <a:rPr lang="en-GB" sz="2200" b="1" kern="0" dirty="0">
                <a:effectLst/>
                <a:latin typeface="Arial" panose="020B0604020202020204" pitchFamily="34" charset="0"/>
                <a:ea typeface="Calibri" panose="020F0502020204030204" pitchFamily="34" charset="0"/>
                <a:cs typeface="Arial" panose="020B0604020202020204" pitchFamily="34" charset="0"/>
              </a:rPr>
              <a:t>Why did Jack call the Mothership? </a:t>
            </a:r>
            <a:endParaRPr lang="en-GB" sz="22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Rounded Rectangle 7">
            <a:hlinkClick r:id="rId5" action="ppaction://hlinksldjump" highlightClick="1"/>
            <a:extLst>
              <a:ext uri="{FF2B5EF4-FFF2-40B4-BE49-F238E27FC236}">
                <a16:creationId xmlns:a16="http://schemas.microsoft.com/office/drawing/2014/main" id="{898F56E4-C043-8236-E1F2-928229F7AB4F}"/>
              </a:ext>
            </a:extLst>
          </p:cNvPr>
          <p:cNvSpPr/>
          <p:nvPr/>
        </p:nvSpPr>
        <p:spPr>
          <a:xfrm>
            <a:off x="1363516" y="3626068"/>
            <a:ext cx="1977562" cy="1874773"/>
          </a:xfrm>
          <a:prstGeom prst="roundRect">
            <a:avLst>
              <a:gd name="adj" fmla="val 1041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A stranger wanted to come on board</a:t>
            </a:r>
          </a:p>
        </p:txBody>
      </p:sp>
      <p:sp>
        <p:nvSpPr>
          <p:cNvPr id="9" name="Rounded Rectangle 8">
            <a:hlinkClick r:id="rId6" action="ppaction://hlinksldjump" highlightClick="1"/>
            <a:extLst>
              <a:ext uri="{FF2B5EF4-FFF2-40B4-BE49-F238E27FC236}">
                <a16:creationId xmlns:a16="http://schemas.microsoft.com/office/drawing/2014/main" id="{E3B9725E-A417-4F74-5D64-7C1183EAEFC1}"/>
              </a:ext>
            </a:extLst>
          </p:cNvPr>
          <p:cNvSpPr/>
          <p:nvPr/>
        </p:nvSpPr>
        <p:spPr>
          <a:xfrm>
            <a:off x="3535063" y="3626069"/>
            <a:ext cx="1977562" cy="1874773"/>
          </a:xfrm>
          <a:prstGeom prst="roundRect">
            <a:avLst>
              <a:gd name="adj" fmla="val 916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He needed directions to planet YouTube Kids</a:t>
            </a:r>
          </a:p>
        </p:txBody>
      </p:sp>
    </p:spTree>
    <p:extLst>
      <p:ext uri="{BB962C8B-B14F-4D97-AF65-F5344CB8AC3E}">
        <p14:creationId xmlns:p14="http://schemas.microsoft.com/office/powerpoint/2010/main" val="2227406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C4D1F-88CC-BE86-1164-9D675D5345B4}"/>
            </a:ext>
          </a:extLst>
        </p:cNvPr>
        <p:cNvGrpSpPr/>
        <p:nvPr/>
      </p:nvGrpSpPr>
      <p:grpSpPr>
        <a:xfrm>
          <a:off x="0" y="0"/>
          <a:ext cx="0" cy="0"/>
          <a:chOff x="0" y="0"/>
          <a:chExt cx="0" cy="0"/>
        </a:xfrm>
      </p:grpSpPr>
      <p:sp>
        <p:nvSpPr>
          <p:cNvPr id="41" name="Rectangle 40">
            <a:extLst>
              <a:ext uri="{FF2B5EF4-FFF2-40B4-BE49-F238E27FC236}">
                <a16:creationId xmlns:a16="http://schemas.microsoft.com/office/drawing/2014/main" id="{5DCD2815-C4C5-5BA9-13A6-385EA118932A}"/>
              </a:ext>
            </a:extLst>
          </p:cNvPr>
          <p:cNvSpPr/>
          <p:nvPr/>
        </p:nvSpPr>
        <p:spPr>
          <a:xfrm>
            <a:off x="-180839" y="5826904"/>
            <a:ext cx="12372839"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descr="A planter box with dirt and green leaves&#10;&#10;Description automatically generated">
            <a:extLst>
              <a:ext uri="{FF2B5EF4-FFF2-40B4-BE49-F238E27FC236}">
                <a16:creationId xmlns:a16="http://schemas.microsoft.com/office/drawing/2014/main" id="{2813E54C-87DF-2035-38FE-C1628D9D68FE}"/>
              </a:ext>
            </a:extLst>
          </p:cNvPr>
          <p:cNvPicPr>
            <a:picLocks noChangeAspect="1"/>
          </p:cNvPicPr>
          <p:nvPr/>
        </p:nvPicPr>
        <p:blipFill>
          <a:blip r:embed="rId2"/>
          <a:stretch>
            <a:fillRect/>
          </a:stretch>
        </p:blipFill>
        <p:spPr>
          <a:xfrm>
            <a:off x="6924174" y="4669538"/>
            <a:ext cx="4032738" cy="1479346"/>
          </a:xfrm>
          <a:prstGeom prst="rect">
            <a:avLst/>
          </a:prstGeom>
        </p:spPr>
      </p:pic>
      <p:pic>
        <p:nvPicPr>
          <p:cNvPr id="40" name="Picture 39" descr="A hand holding a watering can&#10;&#10;Description automatically generated">
            <a:extLst>
              <a:ext uri="{FF2B5EF4-FFF2-40B4-BE49-F238E27FC236}">
                <a16:creationId xmlns:a16="http://schemas.microsoft.com/office/drawing/2014/main" id="{925E6450-D4ED-5284-7C5A-058BB7DD1279}"/>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grpSp>
        <p:nvGrpSpPr>
          <p:cNvPr id="4" name="Group 3">
            <a:extLst>
              <a:ext uri="{FF2B5EF4-FFF2-40B4-BE49-F238E27FC236}">
                <a16:creationId xmlns:a16="http://schemas.microsoft.com/office/drawing/2014/main" id="{9F023B7B-A2E5-8B06-883F-170C010F8D61}"/>
              </a:ext>
            </a:extLst>
          </p:cNvPr>
          <p:cNvGrpSpPr/>
          <p:nvPr/>
        </p:nvGrpSpPr>
        <p:grpSpPr>
          <a:xfrm>
            <a:off x="8335793" y="3493477"/>
            <a:ext cx="1302299" cy="3194778"/>
            <a:chOff x="8987012" y="1691547"/>
            <a:chExt cx="1302299" cy="3194778"/>
          </a:xfrm>
          <a:solidFill>
            <a:srgbClr val="AEA000"/>
          </a:solidFill>
          <a:scene3d>
            <a:camera prst="orthographicFront">
              <a:rot lat="0" lon="0" rev="0"/>
            </a:camera>
            <a:lightRig rig="balanced" dir="t">
              <a:rot lat="0" lon="0" rev="8700000"/>
            </a:lightRig>
          </a:scene3d>
        </p:grpSpPr>
        <p:sp>
          <p:nvSpPr>
            <p:cNvPr id="5" name="Freeform 4">
              <a:extLst>
                <a:ext uri="{FF2B5EF4-FFF2-40B4-BE49-F238E27FC236}">
                  <a16:creationId xmlns:a16="http://schemas.microsoft.com/office/drawing/2014/main" id="{E5D413AB-1C80-F0CB-41CF-1DF0F5A7E7BC}"/>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Triangle 7">
              <a:extLst>
                <a:ext uri="{FF2B5EF4-FFF2-40B4-BE49-F238E27FC236}">
                  <a16:creationId xmlns:a16="http://schemas.microsoft.com/office/drawing/2014/main" id="{A600D8D6-6AB9-9CAB-6671-70EEBD67225E}"/>
                </a:ext>
              </a:extLst>
            </p:cNvPr>
            <p:cNvSpPr/>
            <p:nvPr/>
          </p:nvSpPr>
          <p:spPr>
            <a:xfrm>
              <a:off x="9346993" y="1907189"/>
              <a:ext cx="194813" cy="2979136"/>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E77C3A2-F793-AA5C-2961-A18EDAE8E00D}"/>
                </a:ext>
              </a:extLst>
            </p:cNvPr>
            <p:cNvGrpSpPr/>
            <p:nvPr/>
          </p:nvGrpSpPr>
          <p:grpSpPr>
            <a:xfrm rot="2957452">
              <a:off x="9582382" y="2222851"/>
              <a:ext cx="222327" cy="701437"/>
              <a:chOff x="10072606" y="3865092"/>
              <a:chExt cx="391010" cy="1233629"/>
            </a:xfrm>
            <a:grpFill/>
          </p:grpSpPr>
          <p:sp>
            <p:nvSpPr>
              <p:cNvPr id="37" name="Freeform 36">
                <a:extLst>
                  <a:ext uri="{FF2B5EF4-FFF2-40B4-BE49-F238E27FC236}">
                    <a16:creationId xmlns:a16="http://schemas.microsoft.com/office/drawing/2014/main" id="{AF4FDD54-BB2C-4243-44E4-7CEC6C94018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riangle 37">
                <a:extLst>
                  <a:ext uri="{FF2B5EF4-FFF2-40B4-BE49-F238E27FC236}">
                    <a16:creationId xmlns:a16="http://schemas.microsoft.com/office/drawing/2014/main" id="{6451F572-7BBB-29AC-16F0-3A0A195958A7}"/>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0" name="Group 9">
              <a:extLst>
                <a:ext uri="{FF2B5EF4-FFF2-40B4-BE49-F238E27FC236}">
                  <a16:creationId xmlns:a16="http://schemas.microsoft.com/office/drawing/2014/main" id="{B7873DBB-DB8B-390C-C03B-49311DFCFA8E}"/>
                </a:ext>
              </a:extLst>
            </p:cNvPr>
            <p:cNvGrpSpPr/>
            <p:nvPr/>
          </p:nvGrpSpPr>
          <p:grpSpPr>
            <a:xfrm rot="18909917">
              <a:off x="9116777" y="2134295"/>
              <a:ext cx="200077" cy="631239"/>
              <a:chOff x="10072606" y="3865092"/>
              <a:chExt cx="391010" cy="1233629"/>
            </a:xfrm>
            <a:grpFill/>
          </p:grpSpPr>
          <p:sp>
            <p:nvSpPr>
              <p:cNvPr id="35" name="Freeform 34">
                <a:extLst>
                  <a:ext uri="{FF2B5EF4-FFF2-40B4-BE49-F238E27FC236}">
                    <a16:creationId xmlns:a16="http://schemas.microsoft.com/office/drawing/2014/main" id="{27996A0F-71F3-F9E0-3702-4669343B03D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Triangle 35">
                <a:extLst>
                  <a:ext uri="{FF2B5EF4-FFF2-40B4-BE49-F238E27FC236}">
                    <a16:creationId xmlns:a16="http://schemas.microsoft.com/office/drawing/2014/main" id="{8337BDD7-C276-C329-4D5B-AF690F4E2526}"/>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1" name="Group 10">
              <a:extLst>
                <a:ext uri="{FF2B5EF4-FFF2-40B4-BE49-F238E27FC236}">
                  <a16:creationId xmlns:a16="http://schemas.microsoft.com/office/drawing/2014/main" id="{212BFEAC-7B2D-C769-8BDD-1DF31B6F0544}"/>
                </a:ext>
              </a:extLst>
            </p:cNvPr>
            <p:cNvGrpSpPr/>
            <p:nvPr/>
          </p:nvGrpSpPr>
          <p:grpSpPr>
            <a:xfrm rot="2957452">
              <a:off x="9595269" y="2625991"/>
              <a:ext cx="238046" cy="751030"/>
              <a:chOff x="10072606" y="3865092"/>
              <a:chExt cx="391010" cy="1233629"/>
            </a:xfrm>
            <a:grpFill/>
          </p:grpSpPr>
          <p:sp>
            <p:nvSpPr>
              <p:cNvPr id="33" name="Freeform 32">
                <a:extLst>
                  <a:ext uri="{FF2B5EF4-FFF2-40B4-BE49-F238E27FC236}">
                    <a16:creationId xmlns:a16="http://schemas.microsoft.com/office/drawing/2014/main" id="{0A4C59DF-595F-E86D-06DC-441222CBC35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riangle 33">
                <a:extLst>
                  <a:ext uri="{FF2B5EF4-FFF2-40B4-BE49-F238E27FC236}">
                    <a16:creationId xmlns:a16="http://schemas.microsoft.com/office/drawing/2014/main" id="{F13662A0-67CD-19B0-0BD1-9FDD03E1204D}"/>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2" name="Group 11">
              <a:extLst>
                <a:ext uri="{FF2B5EF4-FFF2-40B4-BE49-F238E27FC236}">
                  <a16:creationId xmlns:a16="http://schemas.microsoft.com/office/drawing/2014/main" id="{97074A68-7805-29EA-1A71-4241EE3413BA}"/>
                </a:ext>
              </a:extLst>
            </p:cNvPr>
            <p:cNvGrpSpPr/>
            <p:nvPr/>
          </p:nvGrpSpPr>
          <p:grpSpPr>
            <a:xfrm rot="18909917">
              <a:off x="9122531" y="2563505"/>
              <a:ext cx="184651" cy="582570"/>
              <a:chOff x="10072606" y="3865092"/>
              <a:chExt cx="391010" cy="1233629"/>
            </a:xfrm>
            <a:grpFill/>
          </p:grpSpPr>
          <p:sp>
            <p:nvSpPr>
              <p:cNvPr id="31" name="Freeform 30">
                <a:extLst>
                  <a:ext uri="{FF2B5EF4-FFF2-40B4-BE49-F238E27FC236}">
                    <a16:creationId xmlns:a16="http://schemas.microsoft.com/office/drawing/2014/main" id="{C70BECA7-DCF4-C7DF-D5F7-3FC0DE3BA03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Triangle 31">
                <a:extLst>
                  <a:ext uri="{FF2B5EF4-FFF2-40B4-BE49-F238E27FC236}">
                    <a16:creationId xmlns:a16="http://schemas.microsoft.com/office/drawing/2014/main" id="{7C147B27-FBC4-30EB-C8F3-AE292A5383A6}"/>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3" name="Group 12">
              <a:extLst>
                <a:ext uri="{FF2B5EF4-FFF2-40B4-BE49-F238E27FC236}">
                  <a16:creationId xmlns:a16="http://schemas.microsoft.com/office/drawing/2014/main" id="{A5034AF3-6EED-3609-A6F8-B2263856C465}"/>
                </a:ext>
              </a:extLst>
            </p:cNvPr>
            <p:cNvGrpSpPr/>
            <p:nvPr/>
          </p:nvGrpSpPr>
          <p:grpSpPr>
            <a:xfrm rot="2957452">
              <a:off x="9641376" y="3087394"/>
              <a:ext cx="248988" cy="785552"/>
              <a:chOff x="10072606" y="3865092"/>
              <a:chExt cx="391010" cy="1233629"/>
            </a:xfrm>
            <a:grpFill/>
          </p:grpSpPr>
          <p:sp>
            <p:nvSpPr>
              <p:cNvPr id="29" name="Freeform 28">
                <a:extLst>
                  <a:ext uri="{FF2B5EF4-FFF2-40B4-BE49-F238E27FC236}">
                    <a16:creationId xmlns:a16="http://schemas.microsoft.com/office/drawing/2014/main" id="{876FE63D-5486-212C-684B-5FC7E8E3FCF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riangle 29">
                <a:extLst>
                  <a:ext uri="{FF2B5EF4-FFF2-40B4-BE49-F238E27FC236}">
                    <a16:creationId xmlns:a16="http://schemas.microsoft.com/office/drawing/2014/main" id="{9F413587-A0FD-3BF9-C7EC-C2C4D847A38B}"/>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4" name="Group 13">
              <a:extLst>
                <a:ext uri="{FF2B5EF4-FFF2-40B4-BE49-F238E27FC236}">
                  <a16:creationId xmlns:a16="http://schemas.microsoft.com/office/drawing/2014/main" id="{E6B0BD39-0E16-799D-F3FA-F95DCA6E7FFA}"/>
                </a:ext>
              </a:extLst>
            </p:cNvPr>
            <p:cNvGrpSpPr/>
            <p:nvPr/>
          </p:nvGrpSpPr>
          <p:grpSpPr>
            <a:xfrm rot="18909917">
              <a:off x="9062004" y="2924532"/>
              <a:ext cx="220268" cy="694941"/>
              <a:chOff x="10072606" y="3865092"/>
              <a:chExt cx="391010" cy="1233629"/>
            </a:xfrm>
            <a:grpFill/>
          </p:grpSpPr>
          <p:sp>
            <p:nvSpPr>
              <p:cNvPr id="27" name="Freeform 26">
                <a:extLst>
                  <a:ext uri="{FF2B5EF4-FFF2-40B4-BE49-F238E27FC236}">
                    <a16:creationId xmlns:a16="http://schemas.microsoft.com/office/drawing/2014/main" id="{598F57D4-B2B7-2553-8EC2-BBC4433E740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riangle 27">
                <a:extLst>
                  <a:ext uri="{FF2B5EF4-FFF2-40B4-BE49-F238E27FC236}">
                    <a16:creationId xmlns:a16="http://schemas.microsoft.com/office/drawing/2014/main" id="{3222760E-6EED-D846-1D4D-F8CD5964CF14}"/>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5" name="Group 14">
              <a:extLst>
                <a:ext uri="{FF2B5EF4-FFF2-40B4-BE49-F238E27FC236}">
                  <a16:creationId xmlns:a16="http://schemas.microsoft.com/office/drawing/2014/main" id="{2D1B1B55-7203-385B-AA1B-238FBAE85CF9}"/>
                </a:ext>
              </a:extLst>
            </p:cNvPr>
            <p:cNvGrpSpPr/>
            <p:nvPr/>
          </p:nvGrpSpPr>
          <p:grpSpPr>
            <a:xfrm rot="2957452">
              <a:off x="9634232" y="3566026"/>
              <a:ext cx="248988" cy="785552"/>
              <a:chOff x="10072606" y="3865092"/>
              <a:chExt cx="391010" cy="1233629"/>
            </a:xfrm>
            <a:grpFill/>
          </p:grpSpPr>
          <p:sp>
            <p:nvSpPr>
              <p:cNvPr id="25" name="Freeform 24">
                <a:extLst>
                  <a:ext uri="{FF2B5EF4-FFF2-40B4-BE49-F238E27FC236}">
                    <a16:creationId xmlns:a16="http://schemas.microsoft.com/office/drawing/2014/main" id="{7458961C-9445-6FBE-B96B-066040268FD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riangle 25">
                <a:extLst>
                  <a:ext uri="{FF2B5EF4-FFF2-40B4-BE49-F238E27FC236}">
                    <a16:creationId xmlns:a16="http://schemas.microsoft.com/office/drawing/2014/main" id="{47888129-3344-00B6-CAE1-715308225C27}"/>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6E5137BB-FFFF-CADA-F42C-CA19499130EE}"/>
                </a:ext>
              </a:extLst>
            </p:cNvPr>
            <p:cNvGrpSpPr/>
            <p:nvPr/>
          </p:nvGrpSpPr>
          <p:grpSpPr>
            <a:xfrm rot="18909917">
              <a:off x="9054860" y="3403164"/>
              <a:ext cx="220268" cy="694941"/>
              <a:chOff x="10072606" y="3865092"/>
              <a:chExt cx="391010" cy="1233629"/>
            </a:xfrm>
            <a:grpFill/>
          </p:grpSpPr>
          <p:sp>
            <p:nvSpPr>
              <p:cNvPr id="23" name="Freeform 22">
                <a:extLst>
                  <a:ext uri="{FF2B5EF4-FFF2-40B4-BE49-F238E27FC236}">
                    <a16:creationId xmlns:a16="http://schemas.microsoft.com/office/drawing/2014/main" id="{BF53ADC0-0E4B-50D8-59DA-4BF7402D8C1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Triangle 23">
                <a:extLst>
                  <a:ext uri="{FF2B5EF4-FFF2-40B4-BE49-F238E27FC236}">
                    <a16:creationId xmlns:a16="http://schemas.microsoft.com/office/drawing/2014/main" id="{4862532E-7087-00C9-C0ED-DAC4A2C9E462}"/>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E2D59A8D-8FDF-519D-6184-6B15E3EEDDB0}"/>
                </a:ext>
              </a:extLst>
            </p:cNvPr>
            <p:cNvGrpSpPr/>
            <p:nvPr/>
          </p:nvGrpSpPr>
          <p:grpSpPr>
            <a:xfrm rot="2957452">
              <a:off x="9682501" y="3956876"/>
              <a:ext cx="292088" cy="921533"/>
              <a:chOff x="10072606" y="3865092"/>
              <a:chExt cx="391010" cy="1233629"/>
            </a:xfrm>
            <a:grpFill/>
          </p:grpSpPr>
          <p:sp>
            <p:nvSpPr>
              <p:cNvPr id="21" name="Freeform 20">
                <a:extLst>
                  <a:ext uri="{FF2B5EF4-FFF2-40B4-BE49-F238E27FC236}">
                    <a16:creationId xmlns:a16="http://schemas.microsoft.com/office/drawing/2014/main" id="{57CED1EA-38FD-B14D-69A4-F91D217EE296}"/>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Triangle 21">
                <a:extLst>
                  <a:ext uri="{FF2B5EF4-FFF2-40B4-BE49-F238E27FC236}">
                    <a16:creationId xmlns:a16="http://schemas.microsoft.com/office/drawing/2014/main" id="{88CA1CF1-0B1C-323D-B875-3AD7B49F293C}"/>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33073126-6E1F-B6EE-F1FC-15934D8C53AA}"/>
                </a:ext>
              </a:extLst>
            </p:cNvPr>
            <p:cNvGrpSpPr/>
            <p:nvPr/>
          </p:nvGrpSpPr>
          <p:grpSpPr>
            <a:xfrm rot="18909917">
              <a:off x="8987012" y="3801622"/>
              <a:ext cx="258397" cy="815237"/>
              <a:chOff x="10072606" y="3865092"/>
              <a:chExt cx="391010" cy="1233629"/>
            </a:xfrm>
            <a:grpFill/>
          </p:grpSpPr>
          <p:sp>
            <p:nvSpPr>
              <p:cNvPr id="19" name="Freeform 18">
                <a:extLst>
                  <a:ext uri="{FF2B5EF4-FFF2-40B4-BE49-F238E27FC236}">
                    <a16:creationId xmlns:a16="http://schemas.microsoft.com/office/drawing/2014/main" id="{6560F1F7-4744-AF5A-9699-D7E85BFAB88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Triangle 19">
                <a:extLst>
                  <a:ext uri="{FF2B5EF4-FFF2-40B4-BE49-F238E27FC236}">
                    <a16:creationId xmlns:a16="http://schemas.microsoft.com/office/drawing/2014/main" id="{E10278E6-413D-AB3F-EC20-F00CF6204404}"/>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3" name="Rectangle 2">
            <a:extLst>
              <a:ext uri="{FF2B5EF4-FFF2-40B4-BE49-F238E27FC236}">
                <a16:creationId xmlns:a16="http://schemas.microsoft.com/office/drawing/2014/main" id="{7D6ACD59-69F7-0A24-DE18-586A34BA4DCA}"/>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descr="A brown box with brown objects on it&#10;&#10;Description automatically generated with medium confidence">
            <a:extLst>
              <a:ext uri="{FF2B5EF4-FFF2-40B4-BE49-F238E27FC236}">
                <a16:creationId xmlns:a16="http://schemas.microsoft.com/office/drawing/2014/main" id="{E9E3C454-0E19-AB6D-93E4-444D4DA35D9D}"/>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D90B3FB0-066C-7184-9E5E-C749DBCA0C60}"/>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3321AA98-8921-5532-3FD6-E4BDD22D35D2}"/>
              </a:ext>
            </a:extLst>
          </p:cNvPr>
          <p:cNvSpPr txBox="1"/>
          <p:nvPr/>
        </p:nvSpPr>
        <p:spPr>
          <a:xfrm>
            <a:off x="1337540" y="1357158"/>
            <a:ext cx="4395046" cy="2000548"/>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INCORRECT</a:t>
            </a:r>
          </a:p>
          <a:p>
            <a:r>
              <a:rPr lang="en-GB" sz="2400" dirty="0">
                <a:latin typeface="Arial" panose="020B0604020202020204" pitchFamily="34" charset="0"/>
                <a:cs typeface="Arial" panose="020B0604020202020204" pitchFamily="34" charset="0"/>
              </a:rPr>
              <a:t>Oh no! Jack didn’t need directions, he called the Mothership to ask for some different advice. </a:t>
            </a:r>
            <a:endParaRPr lang="en-GB" sz="2800" dirty="0">
              <a:latin typeface="Arial" panose="020B0604020202020204" pitchFamily="34" charset="0"/>
              <a:cs typeface="Arial" panose="020B0604020202020204" pitchFamily="34" charset="0"/>
            </a:endParaRPr>
          </a:p>
        </p:txBody>
      </p:sp>
      <p:sp>
        <p:nvSpPr>
          <p:cNvPr id="2" name="Rounded Rectangle 1">
            <a:hlinkClick r:id="rId5" action="ppaction://hlinksldjump" highlightClick="1"/>
            <a:extLst>
              <a:ext uri="{FF2B5EF4-FFF2-40B4-BE49-F238E27FC236}">
                <a16:creationId xmlns:a16="http://schemas.microsoft.com/office/drawing/2014/main" id="{AF0D1DE4-F3BE-80CA-2564-01B8262B7328}"/>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Try Again</a:t>
            </a:r>
          </a:p>
        </p:txBody>
      </p:sp>
    </p:spTree>
    <p:extLst>
      <p:ext uri="{BB962C8B-B14F-4D97-AF65-F5344CB8AC3E}">
        <p14:creationId xmlns:p14="http://schemas.microsoft.com/office/powerpoint/2010/main" val="1663425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4"/>
                                        </p:tgtEl>
                                      </p:cBhvr>
                                      <p:by x="50000" y="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CF7E26-B361-E5C3-3982-0BFB2DE5A16A}"/>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15A1D725-9567-2EA0-F27A-EC292D53030E}"/>
              </a:ext>
            </a:extLst>
          </p:cNvPr>
          <p:cNvGrpSpPr/>
          <p:nvPr/>
        </p:nvGrpSpPr>
        <p:grpSpPr>
          <a:xfrm rot="297008">
            <a:off x="8545770" y="3076358"/>
            <a:ext cx="1838924" cy="1556303"/>
            <a:chOff x="9120760" y="2252781"/>
            <a:chExt cx="1838924" cy="1556303"/>
          </a:xfrm>
        </p:grpSpPr>
        <p:sp>
          <p:nvSpPr>
            <p:cNvPr id="3" name="Freeform 2">
              <a:extLst>
                <a:ext uri="{FF2B5EF4-FFF2-40B4-BE49-F238E27FC236}">
                  <a16:creationId xmlns:a16="http://schemas.microsoft.com/office/drawing/2014/main" id="{DBE2E44E-512C-9CBD-EA42-5EECA1DBBEA5}"/>
                </a:ext>
              </a:extLst>
            </p:cNvPr>
            <p:cNvSpPr/>
            <p:nvPr/>
          </p:nvSpPr>
          <p:spPr>
            <a:xfrm rot="20313222">
              <a:off x="9211591" y="2408614"/>
              <a:ext cx="1568969" cy="1400470"/>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374219 w 1374219"/>
                <a:gd name="connsiteY0" fmla="*/ 0 h 1465008"/>
                <a:gd name="connsiteX1" fmla="*/ 548832 w 1374219"/>
                <a:gd name="connsiteY1" fmla="*/ 275129 h 1465008"/>
                <a:gd name="connsiteX2" fmla="*/ 14757 w 1374219"/>
                <a:gd name="connsiteY2" fmla="*/ 1343278 h 1465008"/>
                <a:gd name="connsiteX3" fmla="*/ 0 w 1374219"/>
                <a:gd name="connsiteY3" fmla="*/ 1465008 h 1465008"/>
                <a:gd name="connsiteX0" fmla="*/ 1457516 w 1457516"/>
                <a:gd name="connsiteY0" fmla="*/ 0 h 1460626"/>
                <a:gd name="connsiteX1" fmla="*/ 632129 w 1457516"/>
                <a:gd name="connsiteY1" fmla="*/ 275129 h 1460626"/>
                <a:gd name="connsiteX2" fmla="*/ 98054 w 1457516"/>
                <a:gd name="connsiteY2" fmla="*/ 1343278 h 1460626"/>
                <a:gd name="connsiteX3" fmla="*/ 0 w 1457516"/>
                <a:gd name="connsiteY3" fmla="*/ 1460626 h 1460626"/>
                <a:gd name="connsiteX0" fmla="*/ 1457516 w 1457516"/>
                <a:gd name="connsiteY0" fmla="*/ 0 h 1460626"/>
                <a:gd name="connsiteX1" fmla="*/ 632129 w 1457516"/>
                <a:gd name="connsiteY1" fmla="*/ 275129 h 1460626"/>
                <a:gd name="connsiteX2" fmla="*/ 120697 w 1457516"/>
                <a:gd name="connsiteY2" fmla="*/ 1045166 h 1460626"/>
                <a:gd name="connsiteX3" fmla="*/ 0 w 1457516"/>
                <a:gd name="connsiteY3" fmla="*/ 1460626 h 1460626"/>
                <a:gd name="connsiteX0" fmla="*/ 1457516 w 1457516"/>
                <a:gd name="connsiteY0" fmla="*/ 0 h 1460626"/>
                <a:gd name="connsiteX1" fmla="*/ 632129 w 1457516"/>
                <a:gd name="connsiteY1" fmla="*/ 275129 h 1460626"/>
                <a:gd name="connsiteX2" fmla="*/ 29889 w 1457516"/>
                <a:gd name="connsiteY2" fmla="*/ 1005400 h 1460626"/>
                <a:gd name="connsiteX3" fmla="*/ 0 w 1457516"/>
                <a:gd name="connsiteY3" fmla="*/ 1460626 h 1460626"/>
                <a:gd name="connsiteX0" fmla="*/ 1660156 w 1660156"/>
                <a:gd name="connsiteY0" fmla="*/ 0 h 1413771"/>
                <a:gd name="connsiteX1" fmla="*/ 834769 w 1660156"/>
                <a:gd name="connsiteY1" fmla="*/ 275129 h 1413771"/>
                <a:gd name="connsiteX2" fmla="*/ 232529 w 1660156"/>
                <a:gd name="connsiteY2" fmla="*/ 1005400 h 1413771"/>
                <a:gd name="connsiteX3" fmla="*/ 0 w 1660156"/>
                <a:gd name="connsiteY3" fmla="*/ 1413771 h 1413771"/>
                <a:gd name="connsiteX0" fmla="*/ 1568969 w 1568969"/>
                <a:gd name="connsiteY0" fmla="*/ 0 h 1400470"/>
                <a:gd name="connsiteX1" fmla="*/ 834769 w 1568969"/>
                <a:gd name="connsiteY1" fmla="*/ 261828 h 1400470"/>
                <a:gd name="connsiteX2" fmla="*/ 232529 w 1568969"/>
                <a:gd name="connsiteY2" fmla="*/ 992099 h 1400470"/>
                <a:gd name="connsiteX3" fmla="*/ 0 w 1568969"/>
                <a:gd name="connsiteY3" fmla="*/ 1400470 h 1400470"/>
                <a:gd name="connsiteX0" fmla="*/ 1568969 w 1568969"/>
                <a:gd name="connsiteY0" fmla="*/ 0 h 1400470"/>
                <a:gd name="connsiteX1" fmla="*/ 847561 w 1568969"/>
                <a:gd name="connsiteY1" fmla="*/ 270947 h 1400470"/>
                <a:gd name="connsiteX2" fmla="*/ 232529 w 1568969"/>
                <a:gd name="connsiteY2" fmla="*/ 992099 h 1400470"/>
                <a:gd name="connsiteX3" fmla="*/ 0 w 1568969"/>
                <a:gd name="connsiteY3" fmla="*/ 1400470 h 1400470"/>
              </a:gdLst>
              <a:ahLst/>
              <a:cxnLst>
                <a:cxn ang="0">
                  <a:pos x="connsiteX0" y="connsiteY0"/>
                </a:cxn>
                <a:cxn ang="0">
                  <a:pos x="connsiteX1" y="connsiteY1"/>
                </a:cxn>
                <a:cxn ang="0">
                  <a:pos x="connsiteX2" y="connsiteY2"/>
                </a:cxn>
                <a:cxn ang="0">
                  <a:pos x="connsiteX3" y="connsiteY3"/>
                </a:cxn>
              </a:cxnLst>
              <a:rect l="l" t="t" r="r" b="b"/>
              <a:pathLst>
                <a:path w="1568969" h="1400470">
                  <a:moveTo>
                    <a:pt x="1568969" y="0"/>
                  </a:moveTo>
                  <a:cubicBezTo>
                    <a:pt x="1269564" y="25624"/>
                    <a:pt x="1070301" y="105597"/>
                    <a:pt x="847561" y="270947"/>
                  </a:cubicBezTo>
                  <a:cubicBezTo>
                    <a:pt x="624821" y="436297"/>
                    <a:pt x="232529" y="992099"/>
                    <a:pt x="232529" y="992099"/>
                  </a:cubicBezTo>
                  <a:lnTo>
                    <a:pt x="0" y="1400470"/>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reeform 3">
              <a:extLst>
                <a:ext uri="{FF2B5EF4-FFF2-40B4-BE49-F238E27FC236}">
                  <a16:creationId xmlns:a16="http://schemas.microsoft.com/office/drawing/2014/main" id="{25DED5E2-4FD8-AEB1-FA14-4C403A4F62B4}"/>
                </a:ext>
              </a:extLst>
            </p:cNvPr>
            <p:cNvSpPr/>
            <p:nvPr/>
          </p:nvSpPr>
          <p:spPr>
            <a:xfrm rot="20782410">
              <a:off x="9120760" y="2252781"/>
              <a:ext cx="1467059" cy="133679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Lst>
              <a:ahLst/>
              <a:cxnLst>
                <a:cxn ang="0">
                  <a:pos x="connsiteX0" y="connsiteY0"/>
                </a:cxn>
                <a:cxn ang="0">
                  <a:pos x="connsiteX1" y="connsiteY1"/>
                </a:cxn>
                <a:cxn ang="0">
                  <a:pos x="connsiteX2" y="connsiteY2"/>
                </a:cxn>
                <a:cxn ang="0">
                  <a:pos x="connsiteX3" y="connsiteY3"/>
                </a:cxn>
              </a:cxnLst>
              <a:rect l="l" t="t" r="r" b="b"/>
              <a:pathLst>
                <a:path w="1467059" h="1336798">
                  <a:moveTo>
                    <a:pt x="1467059" y="0"/>
                  </a:moveTo>
                  <a:cubicBezTo>
                    <a:pt x="1167654" y="25624"/>
                    <a:pt x="898095" y="78087"/>
                    <a:pt x="669984" y="259778"/>
                  </a:cubicBezTo>
                  <a:cubicBezTo>
                    <a:pt x="441873" y="441469"/>
                    <a:pt x="98392" y="1090145"/>
                    <a:pt x="98392" y="1090145"/>
                  </a:cubicBezTo>
                  <a:lnTo>
                    <a:pt x="0" y="1336798"/>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a:extLst>
                <a:ext uri="{FF2B5EF4-FFF2-40B4-BE49-F238E27FC236}">
                  <a16:creationId xmlns:a16="http://schemas.microsoft.com/office/drawing/2014/main" id="{B669468C-C725-9D2E-0942-456C7C344B06}"/>
                </a:ext>
              </a:extLst>
            </p:cNvPr>
            <p:cNvSpPr/>
            <p:nvPr/>
          </p:nvSpPr>
          <p:spPr>
            <a:xfrm rot="19275345">
              <a:off x="9452894" y="2627314"/>
              <a:ext cx="1506790" cy="84904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 name="connsiteX0" fmla="*/ 1368667 w 1368667"/>
                <a:gd name="connsiteY0" fmla="*/ 0 h 1090145"/>
                <a:gd name="connsiteX1" fmla="*/ 571592 w 1368667"/>
                <a:gd name="connsiteY1" fmla="*/ 259778 h 1090145"/>
                <a:gd name="connsiteX2" fmla="*/ 0 w 1368667"/>
                <a:gd name="connsiteY2" fmla="*/ 1090145 h 1090145"/>
                <a:gd name="connsiteX3" fmla="*/ 5833 w 1368667"/>
                <a:gd name="connsiteY3" fmla="*/ 1088846 h 1090145"/>
                <a:gd name="connsiteX0" fmla="*/ 1368667 w 1368667"/>
                <a:gd name="connsiteY0" fmla="*/ 0 h 1090145"/>
                <a:gd name="connsiteX1" fmla="*/ 571592 w 1368667"/>
                <a:gd name="connsiteY1" fmla="*/ 259778 h 1090145"/>
                <a:gd name="connsiteX2" fmla="*/ 0 w 1368667"/>
                <a:gd name="connsiteY2" fmla="*/ 1090145 h 1090145"/>
                <a:gd name="connsiteX3" fmla="*/ 86847 w 1368667"/>
                <a:gd name="connsiteY3" fmla="*/ 928849 h 1090145"/>
                <a:gd name="connsiteX0" fmla="*/ 1431832 w 1431832"/>
                <a:gd name="connsiteY0" fmla="*/ 0 h 1090145"/>
                <a:gd name="connsiteX1" fmla="*/ 634757 w 1431832"/>
                <a:gd name="connsiteY1" fmla="*/ 259778 h 1090145"/>
                <a:gd name="connsiteX2" fmla="*/ 63165 w 1431832"/>
                <a:gd name="connsiteY2" fmla="*/ 1090145 h 1090145"/>
                <a:gd name="connsiteX3" fmla="*/ 150012 w 1431832"/>
                <a:gd name="connsiteY3" fmla="*/ 928849 h 1090145"/>
                <a:gd name="connsiteX0" fmla="*/ 1553479 w 1553479"/>
                <a:gd name="connsiteY0" fmla="*/ 0 h 1090145"/>
                <a:gd name="connsiteX1" fmla="*/ 756404 w 1553479"/>
                <a:gd name="connsiteY1" fmla="*/ 259778 h 1090145"/>
                <a:gd name="connsiteX2" fmla="*/ 184812 w 1553479"/>
                <a:gd name="connsiteY2" fmla="*/ 1090145 h 1090145"/>
                <a:gd name="connsiteX3" fmla="*/ 109528 w 1553479"/>
                <a:gd name="connsiteY3" fmla="*/ 828357 h 1090145"/>
                <a:gd name="connsiteX0" fmla="*/ 1368667 w 1368667"/>
                <a:gd name="connsiteY0" fmla="*/ 0 h 1090145"/>
                <a:gd name="connsiteX1" fmla="*/ 571592 w 1368667"/>
                <a:gd name="connsiteY1" fmla="*/ 259778 h 1090145"/>
                <a:gd name="connsiteX2" fmla="*/ 0 w 1368667"/>
                <a:gd name="connsiteY2" fmla="*/ 1090145 h 1090145"/>
                <a:gd name="connsiteX0" fmla="*/ 1506121 w 1506121"/>
                <a:gd name="connsiteY0" fmla="*/ 0 h 885111"/>
                <a:gd name="connsiteX1" fmla="*/ 709046 w 1506121"/>
                <a:gd name="connsiteY1" fmla="*/ 259778 h 885111"/>
                <a:gd name="connsiteX2" fmla="*/ 0 w 1506121"/>
                <a:gd name="connsiteY2" fmla="*/ 885111 h 885111"/>
                <a:gd name="connsiteX0" fmla="*/ 1506790 w 1506790"/>
                <a:gd name="connsiteY0" fmla="*/ 0 h 849048"/>
                <a:gd name="connsiteX1" fmla="*/ 709046 w 1506790"/>
                <a:gd name="connsiteY1" fmla="*/ 223715 h 849048"/>
                <a:gd name="connsiteX2" fmla="*/ 0 w 1506790"/>
                <a:gd name="connsiteY2" fmla="*/ 849048 h 849048"/>
              </a:gdLst>
              <a:ahLst/>
              <a:cxnLst>
                <a:cxn ang="0">
                  <a:pos x="connsiteX0" y="connsiteY0"/>
                </a:cxn>
                <a:cxn ang="0">
                  <a:pos x="connsiteX1" y="connsiteY1"/>
                </a:cxn>
                <a:cxn ang="0">
                  <a:pos x="connsiteX2" y="connsiteY2"/>
                </a:cxn>
              </a:cxnLst>
              <a:rect l="l" t="t" r="r" b="b"/>
              <a:pathLst>
                <a:path w="1506790" h="849048">
                  <a:moveTo>
                    <a:pt x="1506790" y="0"/>
                  </a:moveTo>
                  <a:cubicBezTo>
                    <a:pt x="1207385" y="25624"/>
                    <a:pt x="960178" y="82207"/>
                    <a:pt x="709046" y="223715"/>
                  </a:cubicBezTo>
                  <a:cubicBezTo>
                    <a:pt x="457914" y="365223"/>
                    <a:pt x="0" y="849048"/>
                    <a:pt x="0" y="849048"/>
                  </a:cubicBez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0" name="Picture 9" descr="A hand holding a watering can&#10;&#10;Description automatically generated">
            <a:extLst>
              <a:ext uri="{FF2B5EF4-FFF2-40B4-BE49-F238E27FC236}">
                <a16:creationId xmlns:a16="http://schemas.microsoft.com/office/drawing/2014/main" id="{228EFED3-E5D6-207D-FE8B-21E2E4628993}"/>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sp>
        <p:nvSpPr>
          <p:cNvPr id="46" name="Rectangle 45">
            <a:extLst>
              <a:ext uri="{FF2B5EF4-FFF2-40B4-BE49-F238E27FC236}">
                <a16:creationId xmlns:a16="http://schemas.microsoft.com/office/drawing/2014/main" id="{FD0093B7-2857-98FC-D2F3-DC00E37DB57C}"/>
              </a:ext>
            </a:extLst>
          </p:cNvPr>
          <p:cNvSpPr/>
          <p:nvPr/>
        </p:nvSpPr>
        <p:spPr>
          <a:xfrm>
            <a:off x="0" y="581634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descr="A planter box with dirt and green leaves&#10;&#10;Description automatically generated">
            <a:extLst>
              <a:ext uri="{FF2B5EF4-FFF2-40B4-BE49-F238E27FC236}">
                <a16:creationId xmlns:a16="http://schemas.microsoft.com/office/drawing/2014/main" id="{09FD61EE-E1EB-F031-2257-1B1AB52A2BF6}"/>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12" name="Group 11">
            <a:extLst>
              <a:ext uri="{FF2B5EF4-FFF2-40B4-BE49-F238E27FC236}">
                <a16:creationId xmlns:a16="http://schemas.microsoft.com/office/drawing/2014/main" id="{AB4211A2-522C-E689-B3BD-4AA9B8B502C3}"/>
              </a:ext>
            </a:extLst>
          </p:cNvPr>
          <p:cNvGrpSpPr/>
          <p:nvPr/>
        </p:nvGrpSpPr>
        <p:grpSpPr>
          <a:xfrm>
            <a:off x="8335793" y="3424652"/>
            <a:ext cx="1302299" cy="3194778"/>
            <a:chOff x="8987012" y="1691547"/>
            <a:chExt cx="1302299" cy="3194778"/>
          </a:xfrm>
          <a:scene3d>
            <a:camera prst="orthographicFront">
              <a:rot lat="0" lon="0" rev="0"/>
            </a:camera>
            <a:lightRig rig="balanced" dir="t">
              <a:rot lat="0" lon="0" rev="8700000"/>
            </a:lightRig>
          </a:scene3d>
        </p:grpSpPr>
        <p:sp>
          <p:nvSpPr>
            <p:cNvPr id="13" name="Freeform 12">
              <a:extLst>
                <a:ext uri="{FF2B5EF4-FFF2-40B4-BE49-F238E27FC236}">
                  <a16:creationId xmlns:a16="http://schemas.microsoft.com/office/drawing/2014/main" id="{D2140F1D-8088-479F-53C9-84EC9A35D884}"/>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riangle 13">
              <a:extLst>
                <a:ext uri="{FF2B5EF4-FFF2-40B4-BE49-F238E27FC236}">
                  <a16:creationId xmlns:a16="http://schemas.microsoft.com/office/drawing/2014/main" id="{221E9784-1C5C-EEB9-5214-C35DBBCB991D}"/>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2394A6D8-8C05-B066-74D1-6530BD24A604}"/>
                </a:ext>
              </a:extLst>
            </p:cNvPr>
            <p:cNvGrpSpPr/>
            <p:nvPr/>
          </p:nvGrpSpPr>
          <p:grpSpPr>
            <a:xfrm rot="2957452">
              <a:off x="9582382" y="2222851"/>
              <a:ext cx="222327" cy="701437"/>
              <a:chOff x="10072606" y="3865092"/>
              <a:chExt cx="391010" cy="1233629"/>
            </a:xfrm>
          </p:grpSpPr>
          <p:sp>
            <p:nvSpPr>
              <p:cNvPr id="43" name="Freeform 42">
                <a:extLst>
                  <a:ext uri="{FF2B5EF4-FFF2-40B4-BE49-F238E27FC236}">
                    <a16:creationId xmlns:a16="http://schemas.microsoft.com/office/drawing/2014/main" id="{FDDBBE2F-4AF3-B374-D79F-D7CE1FB83EC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riangle 43">
                <a:extLst>
                  <a:ext uri="{FF2B5EF4-FFF2-40B4-BE49-F238E27FC236}">
                    <a16:creationId xmlns:a16="http://schemas.microsoft.com/office/drawing/2014/main" id="{9E4AD398-EA17-706A-170C-996A2CE4700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16C3690E-BFA5-EDD6-394E-293F584827F9}"/>
                </a:ext>
              </a:extLst>
            </p:cNvPr>
            <p:cNvGrpSpPr/>
            <p:nvPr/>
          </p:nvGrpSpPr>
          <p:grpSpPr>
            <a:xfrm rot="18909917">
              <a:off x="9116777" y="2134295"/>
              <a:ext cx="200077" cy="631239"/>
              <a:chOff x="10072606" y="3865092"/>
              <a:chExt cx="391010" cy="1233629"/>
            </a:xfrm>
          </p:grpSpPr>
          <p:sp>
            <p:nvSpPr>
              <p:cNvPr id="41" name="Freeform 40">
                <a:extLst>
                  <a:ext uri="{FF2B5EF4-FFF2-40B4-BE49-F238E27FC236}">
                    <a16:creationId xmlns:a16="http://schemas.microsoft.com/office/drawing/2014/main" id="{55C2FBC9-1657-68C7-FEAB-D64F54DF38E6}"/>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Triangle 41">
                <a:extLst>
                  <a:ext uri="{FF2B5EF4-FFF2-40B4-BE49-F238E27FC236}">
                    <a16:creationId xmlns:a16="http://schemas.microsoft.com/office/drawing/2014/main" id="{BCACE27F-1A9A-A71D-3DA6-F48B1C14897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AEE4A069-2B46-517C-93C0-8A93A55D7C6E}"/>
                </a:ext>
              </a:extLst>
            </p:cNvPr>
            <p:cNvGrpSpPr/>
            <p:nvPr/>
          </p:nvGrpSpPr>
          <p:grpSpPr>
            <a:xfrm rot="2957452">
              <a:off x="9595269" y="2625991"/>
              <a:ext cx="238046" cy="751030"/>
              <a:chOff x="10072606" y="3865092"/>
              <a:chExt cx="391010" cy="1233629"/>
            </a:xfrm>
          </p:grpSpPr>
          <p:sp>
            <p:nvSpPr>
              <p:cNvPr id="39" name="Freeform 38">
                <a:extLst>
                  <a:ext uri="{FF2B5EF4-FFF2-40B4-BE49-F238E27FC236}">
                    <a16:creationId xmlns:a16="http://schemas.microsoft.com/office/drawing/2014/main" id="{4A2C77DD-50A4-BDF6-1FC6-1B596F7B9C5E}"/>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riangle 39">
                <a:extLst>
                  <a:ext uri="{FF2B5EF4-FFF2-40B4-BE49-F238E27FC236}">
                    <a16:creationId xmlns:a16="http://schemas.microsoft.com/office/drawing/2014/main" id="{1FC8E135-B536-ABDA-C171-0A3D2E4E591E}"/>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5F7A37D4-335F-61DA-15FF-32CC2435CB72}"/>
                </a:ext>
              </a:extLst>
            </p:cNvPr>
            <p:cNvGrpSpPr/>
            <p:nvPr/>
          </p:nvGrpSpPr>
          <p:grpSpPr>
            <a:xfrm rot="18909917">
              <a:off x="9122531" y="2563505"/>
              <a:ext cx="184651" cy="582570"/>
              <a:chOff x="10072606" y="3865092"/>
              <a:chExt cx="391010" cy="1233629"/>
            </a:xfrm>
          </p:grpSpPr>
          <p:sp>
            <p:nvSpPr>
              <p:cNvPr id="37" name="Freeform 36">
                <a:extLst>
                  <a:ext uri="{FF2B5EF4-FFF2-40B4-BE49-F238E27FC236}">
                    <a16:creationId xmlns:a16="http://schemas.microsoft.com/office/drawing/2014/main" id="{E96385E6-3C92-6DCD-2E09-23F0960D3B2D}"/>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riangle 37">
                <a:extLst>
                  <a:ext uri="{FF2B5EF4-FFF2-40B4-BE49-F238E27FC236}">
                    <a16:creationId xmlns:a16="http://schemas.microsoft.com/office/drawing/2014/main" id="{304A5489-962B-C005-678F-AD1C68F18CBC}"/>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9" name="Group 18">
              <a:extLst>
                <a:ext uri="{FF2B5EF4-FFF2-40B4-BE49-F238E27FC236}">
                  <a16:creationId xmlns:a16="http://schemas.microsoft.com/office/drawing/2014/main" id="{3EFF0FAF-80EE-8D08-3784-5264B83D20DE}"/>
                </a:ext>
              </a:extLst>
            </p:cNvPr>
            <p:cNvGrpSpPr/>
            <p:nvPr/>
          </p:nvGrpSpPr>
          <p:grpSpPr>
            <a:xfrm rot="2957452">
              <a:off x="9641376" y="3087394"/>
              <a:ext cx="248988" cy="785552"/>
              <a:chOff x="10072606" y="3865092"/>
              <a:chExt cx="391010" cy="1233629"/>
            </a:xfrm>
          </p:grpSpPr>
          <p:sp>
            <p:nvSpPr>
              <p:cNvPr id="35" name="Freeform 34">
                <a:extLst>
                  <a:ext uri="{FF2B5EF4-FFF2-40B4-BE49-F238E27FC236}">
                    <a16:creationId xmlns:a16="http://schemas.microsoft.com/office/drawing/2014/main" id="{8800F8DD-9B7E-D385-E721-7D72E246BDB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Triangle 35">
                <a:extLst>
                  <a:ext uri="{FF2B5EF4-FFF2-40B4-BE49-F238E27FC236}">
                    <a16:creationId xmlns:a16="http://schemas.microsoft.com/office/drawing/2014/main" id="{040ED611-F161-0291-C858-1E5707A8B58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0" name="Group 19">
              <a:extLst>
                <a:ext uri="{FF2B5EF4-FFF2-40B4-BE49-F238E27FC236}">
                  <a16:creationId xmlns:a16="http://schemas.microsoft.com/office/drawing/2014/main" id="{683662BB-6CCA-A8F7-42AB-A9112B1205DF}"/>
                </a:ext>
              </a:extLst>
            </p:cNvPr>
            <p:cNvGrpSpPr/>
            <p:nvPr/>
          </p:nvGrpSpPr>
          <p:grpSpPr>
            <a:xfrm rot="18909917">
              <a:off x="9062004" y="2924532"/>
              <a:ext cx="220268" cy="694941"/>
              <a:chOff x="10072606" y="3865092"/>
              <a:chExt cx="391010" cy="1233629"/>
            </a:xfrm>
          </p:grpSpPr>
          <p:sp>
            <p:nvSpPr>
              <p:cNvPr id="33" name="Freeform 32">
                <a:extLst>
                  <a:ext uri="{FF2B5EF4-FFF2-40B4-BE49-F238E27FC236}">
                    <a16:creationId xmlns:a16="http://schemas.microsoft.com/office/drawing/2014/main" id="{60AD06F7-0732-A826-DA3F-2506BD5724D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riangle 33">
                <a:extLst>
                  <a:ext uri="{FF2B5EF4-FFF2-40B4-BE49-F238E27FC236}">
                    <a16:creationId xmlns:a16="http://schemas.microsoft.com/office/drawing/2014/main" id="{7ACB80D0-EDBF-3881-9F4D-2B60050AA5A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1" name="Group 20">
              <a:extLst>
                <a:ext uri="{FF2B5EF4-FFF2-40B4-BE49-F238E27FC236}">
                  <a16:creationId xmlns:a16="http://schemas.microsoft.com/office/drawing/2014/main" id="{A5EFEA06-6903-F774-9B11-ED47076E1E57}"/>
                </a:ext>
              </a:extLst>
            </p:cNvPr>
            <p:cNvGrpSpPr/>
            <p:nvPr/>
          </p:nvGrpSpPr>
          <p:grpSpPr>
            <a:xfrm rot="2957452">
              <a:off x="9634232" y="3566026"/>
              <a:ext cx="248988" cy="785552"/>
              <a:chOff x="10072606" y="3865092"/>
              <a:chExt cx="391010" cy="1233629"/>
            </a:xfrm>
          </p:grpSpPr>
          <p:sp>
            <p:nvSpPr>
              <p:cNvPr id="31" name="Freeform 30">
                <a:extLst>
                  <a:ext uri="{FF2B5EF4-FFF2-40B4-BE49-F238E27FC236}">
                    <a16:creationId xmlns:a16="http://schemas.microsoft.com/office/drawing/2014/main" id="{6BBCBFC5-4550-C6EB-B1CF-C667CE4923F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Triangle 31">
                <a:extLst>
                  <a:ext uri="{FF2B5EF4-FFF2-40B4-BE49-F238E27FC236}">
                    <a16:creationId xmlns:a16="http://schemas.microsoft.com/office/drawing/2014/main" id="{5712DCE4-257B-B085-5083-69E5F6A033A6}"/>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2" name="Group 21">
              <a:extLst>
                <a:ext uri="{FF2B5EF4-FFF2-40B4-BE49-F238E27FC236}">
                  <a16:creationId xmlns:a16="http://schemas.microsoft.com/office/drawing/2014/main" id="{6B38BC16-E6A2-7163-0CCA-2027628FC3AC}"/>
                </a:ext>
              </a:extLst>
            </p:cNvPr>
            <p:cNvGrpSpPr/>
            <p:nvPr/>
          </p:nvGrpSpPr>
          <p:grpSpPr>
            <a:xfrm rot="18909917">
              <a:off x="9054860" y="3403164"/>
              <a:ext cx="220268" cy="694941"/>
              <a:chOff x="10072606" y="3865092"/>
              <a:chExt cx="391010" cy="1233629"/>
            </a:xfrm>
          </p:grpSpPr>
          <p:sp>
            <p:nvSpPr>
              <p:cNvPr id="29" name="Freeform 28">
                <a:extLst>
                  <a:ext uri="{FF2B5EF4-FFF2-40B4-BE49-F238E27FC236}">
                    <a16:creationId xmlns:a16="http://schemas.microsoft.com/office/drawing/2014/main" id="{6B2E55D0-EF66-1612-9F59-1F841ED532F3}"/>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riangle 29">
                <a:extLst>
                  <a:ext uri="{FF2B5EF4-FFF2-40B4-BE49-F238E27FC236}">
                    <a16:creationId xmlns:a16="http://schemas.microsoft.com/office/drawing/2014/main" id="{FE25CD8C-D61F-52DB-CD33-3665B03D6464}"/>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3" name="Group 22">
              <a:extLst>
                <a:ext uri="{FF2B5EF4-FFF2-40B4-BE49-F238E27FC236}">
                  <a16:creationId xmlns:a16="http://schemas.microsoft.com/office/drawing/2014/main" id="{7E9A6869-4911-0720-CFA2-35A9514A4C26}"/>
                </a:ext>
              </a:extLst>
            </p:cNvPr>
            <p:cNvGrpSpPr/>
            <p:nvPr/>
          </p:nvGrpSpPr>
          <p:grpSpPr>
            <a:xfrm rot="2957452">
              <a:off x="9682501" y="3956876"/>
              <a:ext cx="292088" cy="921533"/>
              <a:chOff x="10072606" y="3865092"/>
              <a:chExt cx="391010" cy="1233629"/>
            </a:xfrm>
          </p:grpSpPr>
          <p:sp>
            <p:nvSpPr>
              <p:cNvPr id="27" name="Freeform 26">
                <a:extLst>
                  <a:ext uri="{FF2B5EF4-FFF2-40B4-BE49-F238E27FC236}">
                    <a16:creationId xmlns:a16="http://schemas.microsoft.com/office/drawing/2014/main" id="{B677249A-BF3B-139D-095B-65B52B3A0C4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riangle 27">
                <a:extLst>
                  <a:ext uri="{FF2B5EF4-FFF2-40B4-BE49-F238E27FC236}">
                    <a16:creationId xmlns:a16="http://schemas.microsoft.com/office/drawing/2014/main" id="{08C04F44-DDC6-B293-A2E8-2521399FF84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4" name="Group 23">
              <a:extLst>
                <a:ext uri="{FF2B5EF4-FFF2-40B4-BE49-F238E27FC236}">
                  <a16:creationId xmlns:a16="http://schemas.microsoft.com/office/drawing/2014/main" id="{1F439087-E174-A841-7322-08E5FA254890}"/>
                </a:ext>
              </a:extLst>
            </p:cNvPr>
            <p:cNvGrpSpPr/>
            <p:nvPr/>
          </p:nvGrpSpPr>
          <p:grpSpPr>
            <a:xfrm rot="18909917">
              <a:off x="8987012" y="3801622"/>
              <a:ext cx="258397" cy="815237"/>
              <a:chOff x="10072606" y="3865092"/>
              <a:chExt cx="391010" cy="1233629"/>
            </a:xfrm>
          </p:grpSpPr>
          <p:sp>
            <p:nvSpPr>
              <p:cNvPr id="25" name="Freeform 24">
                <a:extLst>
                  <a:ext uri="{FF2B5EF4-FFF2-40B4-BE49-F238E27FC236}">
                    <a16:creationId xmlns:a16="http://schemas.microsoft.com/office/drawing/2014/main" id="{46A14399-A6EC-2C55-E180-E675459C0F4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riangle 25">
                <a:extLst>
                  <a:ext uri="{FF2B5EF4-FFF2-40B4-BE49-F238E27FC236}">
                    <a16:creationId xmlns:a16="http://schemas.microsoft.com/office/drawing/2014/main" id="{33D5FD2B-4E60-50F8-3382-1FEC04D56FE1}"/>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9" name="Rectangle 8">
            <a:extLst>
              <a:ext uri="{FF2B5EF4-FFF2-40B4-BE49-F238E27FC236}">
                <a16:creationId xmlns:a16="http://schemas.microsoft.com/office/drawing/2014/main" id="{CBEA6DD2-190B-532D-B5CC-803E4F03A9AB}"/>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brown box with brown objects on it&#10;&#10;Description automatically generated with medium confidence">
            <a:extLst>
              <a:ext uri="{FF2B5EF4-FFF2-40B4-BE49-F238E27FC236}">
                <a16:creationId xmlns:a16="http://schemas.microsoft.com/office/drawing/2014/main" id="{530B7D6C-2EBC-4154-DE5A-97DE3B9196A3}"/>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3C89C794-9781-2F46-2FDE-DEA57F467F83}"/>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4F73696E-7D33-AEE2-90F0-94780C5AE1B7}"/>
              </a:ext>
            </a:extLst>
          </p:cNvPr>
          <p:cNvSpPr txBox="1"/>
          <p:nvPr/>
        </p:nvSpPr>
        <p:spPr>
          <a:xfrm>
            <a:off x="1337540" y="1357158"/>
            <a:ext cx="4395046" cy="2062103"/>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CORRECT</a:t>
            </a:r>
          </a:p>
          <a:p>
            <a:r>
              <a:rPr lang="en-GB" sz="2000" dirty="0">
                <a:latin typeface="Arial" panose="020B0604020202020204" pitchFamily="34" charset="0"/>
                <a:cs typeface="Arial" panose="020B0604020202020204" pitchFamily="34" charset="0"/>
              </a:rPr>
              <a:t>Well done! Jack didn’t know the stranger so did not accept her request to board the Friend Ship. Instead, he called the Mothership to ask his mum for her advice. </a:t>
            </a:r>
            <a:endParaRPr lang="en-GB" sz="2400" dirty="0">
              <a:latin typeface="Arial" panose="020B0604020202020204" pitchFamily="34" charset="0"/>
              <a:cs typeface="Arial" panose="020B0604020202020204" pitchFamily="34" charset="0"/>
            </a:endParaRPr>
          </a:p>
        </p:txBody>
      </p:sp>
      <p:sp>
        <p:nvSpPr>
          <p:cNvPr id="5" name="Rounded Rectangle 4">
            <a:hlinkClick r:id="rId5" action="ppaction://hlinksldjump" highlightClick="1"/>
            <a:extLst>
              <a:ext uri="{FF2B5EF4-FFF2-40B4-BE49-F238E27FC236}">
                <a16:creationId xmlns:a16="http://schemas.microsoft.com/office/drawing/2014/main" id="{0F582E9B-60A8-FCDE-446E-FF2259183B7A}"/>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 Question</a:t>
            </a:r>
          </a:p>
        </p:txBody>
      </p:sp>
    </p:spTree>
    <p:extLst>
      <p:ext uri="{BB962C8B-B14F-4D97-AF65-F5344CB8AC3E}">
        <p14:creationId xmlns:p14="http://schemas.microsoft.com/office/powerpoint/2010/main" val="3995769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1800000">
                                      <p:cBhvr>
                                        <p:cTn id="6" dur="500" fill="hold"/>
                                        <p:tgtEl>
                                          <p:spTgt spid="10"/>
                                        </p:tgtEl>
                                        <p:attrNameLst>
                                          <p:attrName>r</p:attrName>
                                        </p:attrNameLst>
                                      </p:cBhvr>
                                    </p:animRot>
                                  </p:childTnLst>
                                </p:cTn>
                              </p:par>
                              <p:par>
                                <p:cTn id="7" presetID="22" presetClass="entr" presetSubtype="2" fill="hold" nodeType="withEffect">
                                  <p:stCondLst>
                                    <p:cond delay="500"/>
                                  </p:stCondLst>
                                  <p:childTnLst>
                                    <p:set>
                                      <p:cBhvr>
                                        <p:cTn id="8" dur="1" fill="hold">
                                          <p:stCondLst>
                                            <p:cond delay="0"/>
                                          </p:stCondLst>
                                        </p:cTn>
                                        <p:tgtEl>
                                          <p:spTgt spid="2"/>
                                        </p:tgtEl>
                                        <p:attrNameLst>
                                          <p:attrName>style.visibility</p:attrName>
                                        </p:attrNameLst>
                                      </p:cBhvr>
                                      <p:to>
                                        <p:strVal val="visible"/>
                                      </p:to>
                                    </p:set>
                                    <p:animEffect transition="in" filter="wipe(right)">
                                      <p:cBhvr>
                                        <p:cTn id="9" dur="750"/>
                                        <p:tgtEl>
                                          <p:spTgt spid="2"/>
                                        </p:tgtEl>
                                      </p:cBhvr>
                                    </p:animEffect>
                                  </p:childTnLst>
                                </p:cTn>
                              </p:par>
                            </p:childTnLst>
                          </p:cTn>
                        </p:par>
                        <p:par>
                          <p:cTn id="10" fill="hold">
                            <p:stCondLst>
                              <p:cond delay="1250"/>
                            </p:stCondLst>
                            <p:childTnLst>
                              <p:par>
                                <p:cTn id="11" presetID="0" presetClass="path" presetSubtype="0" accel="50000" decel="50000" fill="hold" nodeType="afterEffect">
                                  <p:stCondLst>
                                    <p:cond delay="0"/>
                                  </p:stCondLst>
                                  <p:childTnLst>
                                    <p:animMotion origin="layout" path="M 6.25E-7 4.07407E-6 L -0.00117 -0.04838 " pathEditMode="relative" rAng="0" ptsTypes="AA">
                                      <p:cBhvr>
                                        <p:cTn id="12" dur="1000" fill="hold"/>
                                        <p:tgtEl>
                                          <p:spTgt spid="12"/>
                                        </p:tgtEl>
                                        <p:attrNameLst>
                                          <p:attrName>ppt_x</p:attrName>
                                          <p:attrName>ppt_y</p:attrName>
                                        </p:attrNameLst>
                                      </p:cBhvr>
                                      <p:rCtr x="-65" y="-2431"/>
                                    </p:animMotion>
                                  </p:childTnLst>
                                </p:cTn>
                              </p:par>
                            </p:childTnLst>
                          </p:cTn>
                        </p:par>
                        <p:par>
                          <p:cTn id="13" fill="hold">
                            <p:stCondLst>
                              <p:cond delay="2250"/>
                            </p:stCondLst>
                            <p:childTnLst>
                              <p:par>
                                <p:cTn id="14" presetID="22" presetClass="exit" presetSubtype="1" fill="hold" nodeType="afterEffect">
                                  <p:stCondLst>
                                    <p:cond delay="0"/>
                                  </p:stCondLst>
                                  <p:childTnLst>
                                    <p:animEffect transition="out" filter="wipe(up)">
                                      <p:cBhvr>
                                        <p:cTn id="15" dur="500"/>
                                        <p:tgtEl>
                                          <p:spTgt spid="2"/>
                                        </p:tgtEl>
                                      </p:cBhvr>
                                    </p:animEffect>
                                    <p:set>
                                      <p:cBhvr>
                                        <p:cTn id="16" dur="1" fill="hold">
                                          <p:stCondLst>
                                            <p:cond delay="499"/>
                                          </p:stCondLst>
                                        </p:cTn>
                                        <p:tgtEl>
                                          <p:spTgt spid="2"/>
                                        </p:tgtEl>
                                        <p:attrNameLst>
                                          <p:attrName>style.visibility</p:attrName>
                                        </p:attrNameLst>
                                      </p:cBhvr>
                                      <p:to>
                                        <p:strVal val="hidden"/>
                                      </p:to>
                                    </p:set>
                                  </p:childTnLst>
                                </p:cTn>
                              </p:par>
                              <p:par>
                                <p:cTn id="17" presetID="8" presetClass="emph" presetSubtype="0" fill="hold" nodeType="withEffect">
                                  <p:stCondLst>
                                    <p:cond delay="0"/>
                                  </p:stCondLst>
                                  <p:childTnLst>
                                    <p:animRot by="1800000">
                                      <p:cBhvr>
                                        <p:cTn id="18" dur="1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191B79-6063-5777-56CB-8AC29DB6A92F}"/>
            </a:ext>
          </a:extLst>
        </p:cNvPr>
        <p:cNvGrpSpPr/>
        <p:nvPr/>
      </p:nvGrpSpPr>
      <p:grpSpPr>
        <a:xfrm>
          <a:off x="0" y="0"/>
          <a:ext cx="0" cy="0"/>
          <a:chOff x="0" y="0"/>
          <a:chExt cx="0" cy="0"/>
        </a:xfrm>
      </p:grpSpPr>
      <p:pic>
        <p:nvPicPr>
          <p:cNvPr id="3" name="Picture 2" descr="A hand holding a watering can&#10;&#10;Description automatically generated">
            <a:extLst>
              <a:ext uri="{FF2B5EF4-FFF2-40B4-BE49-F238E27FC236}">
                <a16:creationId xmlns:a16="http://schemas.microsoft.com/office/drawing/2014/main" id="{E87FB844-6E2A-841B-D0F3-0ED8F7CCA764}"/>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pic>
        <p:nvPicPr>
          <p:cNvPr id="42" name="Picture 41" descr="A planter box with dirt and green leaves&#10;&#10;Description automatically generated">
            <a:extLst>
              <a:ext uri="{FF2B5EF4-FFF2-40B4-BE49-F238E27FC236}">
                <a16:creationId xmlns:a16="http://schemas.microsoft.com/office/drawing/2014/main" id="{53C90BD4-417C-C2CA-AD9A-497056F1CCCA}"/>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4" name="Group 3">
            <a:extLst>
              <a:ext uri="{FF2B5EF4-FFF2-40B4-BE49-F238E27FC236}">
                <a16:creationId xmlns:a16="http://schemas.microsoft.com/office/drawing/2014/main" id="{E88F68B6-2CD6-36F5-0618-D5137383E6DA}"/>
              </a:ext>
            </a:extLst>
          </p:cNvPr>
          <p:cNvGrpSpPr/>
          <p:nvPr/>
        </p:nvGrpSpPr>
        <p:grpSpPr>
          <a:xfrm>
            <a:off x="8335793" y="3080404"/>
            <a:ext cx="1302299" cy="3194778"/>
            <a:chOff x="8987012" y="1691547"/>
            <a:chExt cx="1302299" cy="3194778"/>
          </a:xfrm>
          <a:scene3d>
            <a:camera prst="orthographicFront">
              <a:rot lat="0" lon="0" rev="0"/>
            </a:camera>
            <a:lightRig rig="balanced" dir="t">
              <a:rot lat="0" lon="0" rev="8700000"/>
            </a:lightRig>
          </a:scene3d>
        </p:grpSpPr>
        <p:sp>
          <p:nvSpPr>
            <p:cNvPr id="5" name="Freeform 4">
              <a:extLst>
                <a:ext uri="{FF2B5EF4-FFF2-40B4-BE49-F238E27FC236}">
                  <a16:creationId xmlns:a16="http://schemas.microsoft.com/office/drawing/2014/main" id="{BDD6BE0E-3238-7F57-E06F-6744D2579C1A}"/>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riangle 9">
              <a:extLst>
                <a:ext uri="{FF2B5EF4-FFF2-40B4-BE49-F238E27FC236}">
                  <a16:creationId xmlns:a16="http://schemas.microsoft.com/office/drawing/2014/main" id="{86CF7E4C-1368-8ACB-567F-560369E130CE}"/>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5F5F2D4-1C1B-0A6C-A388-3FFE79CA96FC}"/>
                </a:ext>
              </a:extLst>
            </p:cNvPr>
            <p:cNvGrpSpPr/>
            <p:nvPr/>
          </p:nvGrpSpPr>
          <p:grpSpPr>
            <a:xfrm rot="2957452">
              <a:off x="9582382" y="2222851"/>
              <a:ext cx="222327" cy="701437"/>
              <a:chOff x="10072606" y="3865092"/>
              <a:chExt cx="391010" cy="1233629"/>
            </a:xfrm>
          </p:grpSpPr>
          <p:sp>
            <p:nvSpPr>
              <p:cNvPr id="39" name="Freeform 38">
                <a:extLst>
                  <a:ext uri="{FF2B5EF4-FFF2-40B4-BE49-F238E27FC236}">
                    <a16:creationId xmlns:a16="http://schemas.microsoft.com/office/drawing/2014/main" id="{FCFF0B74-7DBE-1378-D189-1400B84F42BE}"/>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riangle 39">
                <a:extLst>
                  <a:ext uri="{FF2B5EF4-FFF2-40B4-BE49-F238E27FC236}">
                    <a16:creationId xmlns:a16="http://schemas.microsoft.com/office/drawing/2014/main" id="{D59F1133-7B26-2365-497F-A146755E8633}"/>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2" name="Group 11">
              <a:extLst>
                <a:ext uri="{FF2B5EF4-FFF2-40B4-BE49-F238E27FC236}">
                  <a16:creationId xmlns:a16="http://schemas.microsoft.com/office/drawing/2014/main" id="{2E3BF072-355F-17BE-AD4F-263159133E83}"/>
                </a:ext>
              </a:extLst>
            </p:cNvPr>
            <p:cNvGrpSpPr/>
            <p:nvPr/>
          </p:nvGrpSpPr>
          <p:grpSpPr>
            <a:xfrm rot="18909917">
              <a:off x="9116777" y="2134295"/>
              <a:ext cx="200077" cy="631239"/>
              <a:chOff x="10072606" y="3865092"/>
              <a:chExt cx="391010" cy="1233629"/>
            </a:xfrm>
          </p:grpSpPr>
          <p:sp>
            <p:nvSpPr>
              <p:cNvPr id="37" name="Freeform 36">
                <a:extLst>
                  <a:ext uri="{FF2B5EF4-FFF2-40B4-BE49-F238E27FC236}">
                    <a16:creationId xmlns:a16="http://schemas.microsoft.com/office/drawing/2014/main" id="{E890B2E9-1ADA-A3F9-CB32-C7BF03FE3EA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riangle 37">
                <a:extLst>
                  <a:ext uri="{FF2B5EF4-FFF2-40B4-BE49-F238E27FC236}">
                    <a16:creationId xmlns:a16="http://schemas.microsoft.com/office/drawing/2014/main" id="{4CE2E6AE-C221-BF1B-0FE1-5AE408DB57F8}"/>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3" name="Group 12">
              <a:extLst>
                <a:ext uri="{FF2B5EF4-FFF2-40B4-BE49-F238E27FC236}">
                  <a16:creationId xmlns:a16="http://schemas.microsoft.com/office/drawing/2014/main" id="{CF48A98B-34D8-AA0B-F89A-A7EB5D48D2F4}"/>
                </a:ext>
              </a:extLst>
            </p:cNvPr>
            <p:cNvGrpSpPr/>
            <p:nvPr/>
          </p:nvGrpSpPr>
          <p:grpSpPr>
            <a:xfrm rot="2957452">
              <a:off x="9595269" y="2625991"/>
              <a:ext cx="238046" cy="751030"/>
              <a:chOff x="10072606" y="3865092"/>
              <a:chExt cx="391010" cy="1233629"/>
            </a:xfrm>
          </p:grpSpPr>
          <p:sp>
            <p:nvSpPr>
              <p:cNvPr id="35" name="Freeform 34">
                <a:extLst>
                  <a:ext uri="{FF2B5EF4-FFF2-40B4-BE49-F238E27FC236}">
                    <a16:creationId xmlns:a16="http://schemas.microsoft.com/office/drawing/2014/main" id="{35FA5DFA-7C20-8659-76AF-3BA0C340236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Triangle 35">
                <a:extLst>
                  <a:ext uri="{FF2B5EF4-FFF2-40B4-BE49-F238E27FC236}">
                    <a16:creationId xmlns:a16="http://schemas.microsoft.com/office/drawing/2014/main" id="{D47F6356-4F67-8529-5F3F-E8611C21A753}"/>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4" name="Group 13">
              <a:extLst>
                <a:ext uri="{FF2B5EF4-FFF2-40B4-BE49-F238E27FC236}">
                  <a16:creationId xmlns:a16="http://schemas.microsoft.com/office/drawing/2014/main" id="{8722C030-A61B-B3D1-C2C0-D47D7594F7DC}"/>
                </a:ext>
              </a:extLst>
            </p:cNvPr>
            <p:cNvGrpSpPr/>
            <p:nvPr/>
          </p:nvGrpSpPr>
          <p:grpSpPr>
            <a:xfrm rot="18909917">
              <a:off x="9122531" y="2563505"/>
              <a:ext cx="184651" cy="582570"/>
              <a:chOff x="10072606" y="3865092"/>
              <a:chExt cx="391010" cy="1233629"/>
            </a:xfrm>
          </p:grpSpPr>
          <p:sp>
            <p:nvSpPr>
              <p:cNvPr id="33" name="Freeform 32">
                <a:extLst>
                  <a:ext uri="{FF2B5EF4-FFF2-40B4-BE49-F238E27FC236}">
                    <a16:creationId xmlns:a16="http://schemas.microsoft.com/office/drawing/2014/main" id="{C9162718-484F-1711-C49F-2D96E9BCDAB6}"/>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riangle 33">
                <a:extLst>
                  <a:ext uri="{FF2B5EF4-FFF2-40B4-BE49-F238E27FC236}">
                    <a16:creationId xmlns:a16="http://schemas.microsoft.com/office/drawing/2014/main" id="{1DC9CE57-144D-7EAE-866A-A13AFE252FA1}"/>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5" name="Group 14">
              <a:extLst>
                <a:ext uri="{FF2B5EF4-FFF2-40B4-BE49-F238E27FC236}">
                  <a16:creationId xmlns:a16="http://schemas.microsoft.com/office/drawing/2014/main" id="{AE0862D7-DAD2-728B-1FC6-1849AC83AC83}"/>
                </a:ext>
              </a:extLst>
            </p:cNvPr>
            <p:cNvGrpSpPr/>
            <p:nvPr/>
          </p:nvGrpSpPr>
          <p:grpSpPr>
            <a:xfrm rot="2957452">
              <a:off x="9641376" y="3087394"/>
              <a:ext cx="248988" cy="785552"/>
              <a:chOff x="10072606" y="3865092"/>
              <a:chExt cx="391010" cy="1233629"/>
            </a:xfrm>
          </p:grpSpPr>
          <p:sp>
            <p:nvSpPr>
              <p:cNvPr id="31" name="Freeform 30">
                <a:extLst>
                  <a:ext uri="{FF2B5EF4-FFF2-40B4-BE49-F238E27FC236}">
                    <a16:creationId xmlns:a16="http://schemas.microsoft.com/office/drawing/2014/main" id="{5EAD0C61-738F-33B9-302E-DDB3B8D0C8B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Triangle 31">
                <a:extLst>
                  <a:ext uri="{FF2B5EF4-FFF2-40B4-BE49-F238E27FC236}">
                    <a16:creationId xmlns:a16="http://schemas.microsoft.com/office/drawing/2014/main" id="{1873C191-E342-961E-FB22-55EF12DE74BE}"/>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FECD3553-6E7D-D423-2669-9F69270C5712}"/>
                </a:ext>
              </a:extLst>
            </p:cNvPr>
            <p:cNvGrpSpPr/>
            <p:nvPr/>
          </p:nvGrpSpPr>
          <p:grpSpPr>
            <a:xfrm rot="18909917">
              <a:off x="9062004" y="2924532"/>
              <a:ext cx="220268" cy="694941"/>
              <a:chOff x="10072606" y="3865092"/>
              <a:chExt cx="391010" cy="1233629"/>
            </a:xfrm>
          </p:grpSpPr>
          <p:sp>
            <p:nvSpPr>
              <p:cNvPr id="29" name="Freeform 28">
                <a:extLst>
                  <a:ext uri="{FF2B5EF4-FFF2-40B4-BE49-F238E27FC236}">
                    <a16:creationId xmlns:a16="http://schemas.microsoft.com/office/drawing/2014/main" id="{7BE69BD1-454E-7A68-D0B5-7F00B1C7CB4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riangle 29">
                <a:extLst>
                  <a:ext uri="{FF2B5EF4-FFF2-40B4-BE49-F238E27FC236}">
                    <a16:creationId xmlns:a16="http://schemas.microsoft.com/office/drawing/2014/main" id="{17E6EA6E-379A-C001-EB76-B2C100B98624}"/>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38AFC25E-D33B-178F-ECB4-D0E75BD1EAF8}"/>
                </a:ext>
              </a:extLst>
            </p:cNvPr>
            <p:cNvGrpSpPr/>
            <p:nvPr/>
          </p:nvGrpSpPr>
          <p:grpSpPr>
            <a:xfrm rot="2957452">
              <a:off x="9634232" y="3566026"/>
              <a:ext cx="248988" cy="785552"/>
              <a:chOff x="10072606" y="3865092"/>
              <a:chExt cx="391010" cy="1233629"/>
            </a:xfrm>
          </p:grpSpPr>
          <p:sp>
            <p:nvSpPr>
              <p:cNvPr id="27" name="Freeform 26">
                <a:extLst>
                  <a:ext uri="{FF2B5EF4-FFF2-40B4-BE49-F238E27FC236}">
                    <a16:creationId xmlns:a16="http://schemas.microsoft.com/office/drawing/2014/main" id="{9F24964E-00AD-FD3D-C526-AB97491A203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riangle 27">
                <a:extLst>
                  <a:ext uri="{FF2B5EF4-FFF2-40B4-BE49-F238E27FC236}">
                    <a16:creationId xmlns:a16="http://schemas.microsoft.com/office/drawing/2014/main" id="{F03367F6-3C2A-47E7-FAAE-78AAC7ADB5A2}"/>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229441A0-20EA-17FF-1019-20E3EA189472}"/>
                </a:ext>
              </a:extLst>
            </p:cNvPr>
            <p:cNvGrpSpPr/>
            <p:nvPr/>
          </p:nvGrpSpPr>
          <p:grpSpPr>
            <a:xfrm rot="18909917">
              <a:off x="9054860" y="3403164"/>
              <a:ext cx="220268" cy="694941"/>
              <a:chOff x="10072606" y="3865092"/>
              <a:chExt cx="391010" cy="1233629"/>
            </a:xfrm>
          </p:grpSpPr>
          <p:sp>
            <p:nvSpPr>
              <p:cNvPr id="25" name="Freeform 24">
                <a:extLst>
                  <a:ext uri="{FF2B5EF4-FFF2-40B4-BE49-F238E27FC236}">
                    <a16:creationId xmlns:a16="http://schemas.microsoft.com/office/drawing/2014/main" id="{45ED5EB9-B71E-02EB-4DFC-7227CCFFFDE3}"/>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riangle 25">
                <a:extLst>
                  <a:ext uri="{FF2B5EF4-FFF2-40B4-BE49-F238E27FC236}">
                    <a16:creationId xmlns:a16="http://schemas.microsoft.com/office/drawing/2014/main" id="{A7B48086-2ED0-D9C0-E28A-70247AD7A0B0}"/>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9" name="Group 18">
              <a:extLst>
                <a:ext uri="{FF2B5EF4-FFF2-40B4-BE49-F238E27FC236}">
                  <a16:creationId xmlns:a16="http://schemas.microsoft.com/office/drawing/2014/main" id="{6A4BEFD3-9186-2028-BCAA-DA7FEF8F8219}"/>
                </a:ext>
              </a:extLst>
            </p:cNvPr>
            <p:cNvGrpSpPr/>
            <p:nvPr/>
          </p:nvGrpSpPr>
          <p:grpSpPr>
            <a:xfrm rot="2957452">
              <a:off x="9682501" y="3956876"/>
              <a:ext cx="292088" cy="921533"/>
              <a:chOff x="10072606" y="3865092"/>
              <a:chExt cx="391010" cy="1233629"/>
            </a:xfrm>
          </p:grpSpPr>
          <p:sp>
            <p:nvSpPr>
              <p:cNvPr id="23" name="Freeform 22">
                <a:extLst>
                  <a:ext uri="{FF2B5EF4-FFF2-40B4-BE49-F238E27FC236}">
                    <a16:creationId xmlns:a16="http://schemas.microsoft.com/office/drawing/2014/main" id="{E967F57C-8B3F-0BF4-FCA8-AF58C8A4CEEB}"/>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Triangle 23">
                <a:extLst>
                  <a:ext uri="{FF2B5EF4-FFF2-40B4-BE49-F238E27FC236}">
                    <a16:creationId xmlns:a16="http://schemas.microsoft.com/office/drawing/2014/main" id="{BC6A38F7-5E6F-86EB-F867-7714F2AB156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0" name="Group 19">
              <a:extLst>
                <a:ext uri="{FF2B5EF4-FFF2-40B4-BE49-F238E27FC236}">
                  <a16:creationId xmlns:a16="http://schemas.microsoft.com/office/drawing/2014/main" id="{C937E942-0171-5FD2-DECE-4CD0890125E4}"/>
                </a:ext>
              </a:extLst>
            </p:cNvPr>
            <p:cNvGrpSpPr/>
            <p:nvPr/>
          </p:nvGrpSpPr>
          <p:grpSpPr>
            <a:xfrm rot="18909917">
              <a:off x="8987012" y="3801622"/>
              <a:ext cx="258397" cy="815237"/>
              <a:chOff x="10072606" y="3865092"/>
              <a:chExt cx="391010" cy="1233629"/>
            </a:xfrm>
          </p:grpSpPr>
          <p:sp>
            <p:nvSpPr>
              <p:cNvPr id="21" name="Freeform 20">
                <a:extLst>
                  <a:ext uri="{FF2B5EF4-FFF2-40B4-BE49-F238E27FC236}">
                    <a16:creationId xmlns:a16="http://schemas.microsoft.com/office/drawing/2014/main" id="{CAD89C18-552E-12FB-3925-C0DA9B2048C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Triangle 21">
                <a:extLst>
                  <a:ext uri="{FF2B5EF4-FFF2-40B4-BE49-F238E27FC236}">
                    <a16:creationId xmlns:a16="http://schemas.microsoft.com/office/drawing/2014/main" id="{2F987E8D-6A04-7765-CB12-0FE84374FF2E}"/>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2" name="Rectangle 1">
            <a:extLst>
              <a:ext uri="{FF2B5EF4-FFF2-40B4-BE49-F238E27FC236}">
                <a16:creationId xmlns:a16="http://schemas.microsoft.com/office/drawing/2014/main" id="{9CD338B8-3F5A-90B0-FC82-5688B5D51228}"/>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descr="A brown box with brown objects on it&#10;&#10;Description automatically generated with medium confidence">
            <a:extLst>
              <a:ext uri="{FF2B5EF4-FFF2-40B4-BE49-F238E27FC236}">
                <a16:creationId xmlns:a16="http://schemas.microsoft.com/office/drawing/2014/main" id="{8DEFBF51-9332-C388-5A50-4376B11D400D}"/>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CA4B2243-8EE6-6AFE-2227-CE641FC29F3F}"/>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867DB1F4-9D15-9CC0-497D-086AF65DC6B2}"/>
              </a:ext>
            </a:extLst>
          </p:cNvPr>
          <p:cNvSpPr txBox="1"/>
          <p:nvPr/>
        </p:nvSpPr>
        <p:spPr>
          <a:xfrm>
            <a:off x="1337540" y="1357158"/>
            <a:ext cx="4395046" cy="1747914"/>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Question 5</a:t>
            </a:r>
          </a:p>
          <a:p>
            <a:pPr lvl="0">
              <a:lnSpc>
                <a:spcPct val="115000"/>
              </a:lnSpc>
              <a:spcBef>
                <a:spcPts val="600"/>
              </a:spcBef>
              <a:spcAft>
                <a:spcPts val="600"/>
              </a:spcAft>
            </a:pPr>
            <a:r>
              <a:rPr lang="en-GB" sz="2200" b="1" kern="0" dirty="0">
                <a:effectLst/>
                <a:latin typeface="Arial" panose="020B0604020202020204" pitchFamily="34" charset="0"/>
                <a:ea typeface="Calibri" panose="020F0502020204030204" pitchFamily="34" charset="0"/>
                <a:cs typeface="Arial" panose="020B0604020202020204" pitchFamily="34" charset="0"/>
              </a:rPr>
              <a:t>How did Jack know that it was safe to accept Leo’s request to board the Friend Ship?</a:t>
            </a:r>
            <a:endParaRPr lang="en-GB" sz="22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Rounded Rectangle 7">
            <a:hlinkClick r:id="rId5" action="ppaction://hlinksldjump" highlightClick="1"/>
            <a:extLst>
              <a:ext uri="{FF2B5EF4-FFF2-40B4-BE49-F238E27FC236}">
                <a16:creationId xmlns:a16="http://schemas.microsoft.com/office/drawing/2014/main" id="{D8CD82EC-D1AA-1F97-5BC8-524A124D1A1C}"/>
              </a:ext>
            </a:extLst>
          </p:cNvPr>
          <p:cNvSpPr/>
          <p:nvPr/>
        </p:nvSpPr>
        <p:spPr>
          <a:xfrm>
            <a:off x="1363516" y="3626068"/>
            <a:ext cx="1977562" cy="1874773"/>
          </a:xfrm>
          <a:prstGeom prst="roundRect">
            <a:avLst>
              <a:gd name="adj" fmla="val 1041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Leo seemed friendly</a:t>
            </a:r>
          </a:p>
        </p:txBody>
      </p:sp>
      <p:sp>
        <p:nvSpPr>
          <p:cNvPr id="9" name="Rounded Rectangle 8">
            <a:hlinkClick r:id="rId6" action="ppaction://hlinksldjump" highlightClick="1"/>
            <a:extLst>
              <a:ext uri="{FF2B5EF4-FFF2-40B4-BE49-F238E27FC236}">
                <a16:creationId xmlns:a16="http://schemas.microsoft.com/office/drawing/2014/main" id="{83DF6ACC-5F25-5FC5-8A82-5CB360993D4D}"/>
              </a:ext>
            </a:extLst>
          </p:cNvPr>
          <p:cNvSpPr/>
          <p:nvPr/>
        </p:nvSpPr>
        <p:spPr>
          <a:xfrm>
            <a:off x="3535063" y="3626069"/>
            <a:ext cx="1977562" cy="1874773"/>
          </a:xfrm>
          <a:prstGeom prst="roundRect">
            <a:avLst>
              <a:gd name="adj" fmla="val 916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He recognised Leo from class</a:t>
            </a:r>
          </a:p>
        </p:txBody>
      </p:sp>
    </p:spTree>
    <p:extLst>
      <p:ext uri="{BB962C8B-B14F-4D97-AF65-F5344CB8AC3E}">
        <p14:creationId xmlns:p14="http://schemas.microsoft.com/office/powerpoint/2010/main" val="1140896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6109A-8397-8D0B-D51C-8991A48301A7}"/>
            </a:ext>
          </a:extLst>
        </p:cNvPr>
        <p:cNvGrpSpPr/>
        <p:nvPr/>
      </p:nvGrpSpPr>
      <p:grpSpPr>
        <a:xfrm>
          <a:off x="0" y="0"/>
          <a:ext cx="0" cy="0"/>
          <a:chOff x="0" y="0"/>
          <a:chExt cx="0" cy="0"/>
        </a:xfrm>
      </p:grpSpPr>
      <p:pic>
        <p:nvPicPr>
          <p:cNvPr id="4" name="Picture 3" descr="A hand holding a watering can&#10;&#10;Description automatically generated">
            <a:extLst>
              <a:ext uri="{FF2B5EF4-FFF2-40B4-BE49-F238E27FC236}">
                <a16:creationId xmlns:a16="http://schemas.microsoft.com/office/drawing/2014/main" id="{4CDA6D69-BD9C-3D58-C770-FBEB11AACB77}"/>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pic>
        <p:nvPicPr>
          <p:cNvPr id="41" name="Picture 40" descr="A planter box with dirt and green leaves&#10;&#10;Description automatically generated">
            <a:extLst>
              <a:ext uri="{FF2B5EF4-FFF2-40B4-BE49-F238E27FC236}">
                <a16:creationId xmlns:a16="http://schemas.microsoft.com/office/drawing/2014/main" id="{2D10B445-DB7F-BC19-1542-6A354E0CC372}"/>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5" name="Group 4">
            <a:extLst>
              <a:ext uri="{FF2B5EF4-FFF2-40B4-BE49-F238E27FC236}">
                <a16:creationId xmlns:a16="http://schemas.microsoft.com/office/drawing/2014/main" id="{B395B8D0-5067-494D-DDE6-C502491A16A0}"/>
              </a:ext>
            </a:extLst>
          </p:cNvPr>
          <p:cNvGrpSpPr/>
          <p:nvPr/>
        </p:nvGrpSpPr>
        <p:grpSpPr>
          <a:xfrm>
            <a:off x="8335793" y="3080404"/>
            <a:ext cx="1302299" cy="3194778"/>
            <a:chOff x="8987012" y="1691547"/>
            <a:chExt cx="1302299" cy="3194778"/>
          </a:xfrm>
          <a:solidFill>
            <a:srgbClr val="AEA000"/>
          </a:solidFill>
          <a:scene3d>
            <a:camera prst="orthographicFront">
              <a:rot lat="0" lon="0" rev="0"/>
            </a:camera>
            <a:lightRig rig="balanced" dir="t">
              <a:rot lat="0" lon="0" rev="8700000"/>
            </a:lightRig>
          </a:scene3d>
        </p:grpSpPr>
        <p:sp>
          <p:nvSpPr>
            <p:cNvPr id="8" name="Freeform 7">
              <a:extLst>
                <a:ext uri="{FF2B5EF4-FFF2-40B4-BE49-F238E27FC236}">
                  <a16:creationId xmlns:a16="http://schemas.microsoft.com/office/drawing/2014/main" id="{22E410AA-B5EC-EC4A-3E56-603DB57B827B}"/>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riangle 8">
              <a:extLst>
                <a:ext uri="{FF2B5EF4-FFF2-40B4-BE49-F238E27FC236}">
                  <a16:creationId xmlns:a16="http://schemas.microsoft.com/office/drawing/2014/main" id="{871BFA03-10F7-5C25-CBE8-5F95F306A308}"/>
                </a:ext>
              </a:extLst>
            </p:cNvPr>
            <p:cNvSpPr/>
            <p:nvPr/>
          </p:nvSpPr>
          <p:spPr>
            <a:xfrm>
              <a:off x="9346993" y="1907189"/>
              <a:ext cx="194813" cy="2979136"/>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C839C96-A949-356A-AAD5-D5EFD68BA9E6}"/>
                </a:ext>
              </a:extLst>
            </p:cNvPr>
            <p:cNvGrpSpPr/>
            <p:nvPr/>
          </p:nvGrpSpPr>
          <p:grpSpPr>
            <a:xfrm rot="2957452">
              <a:off x="9582382" y="2222851"/>
              <a:ext cx="222327" cy="701437"/>
              <a:chOff x="10072606" y="3865092"/>
              <a:chExt cx="391010" cy="1233629"/>
            </a:xfrm>
            <a:grpFill/>
          </p:grpSpPr>
          <p:sp>
            <p:nvSpPr>
              <p:cNvPr id="38" name="Freeform 37">
                <a:extLst>
                  <a:ext uri="{FF2B5EF4-FFF2-40B4-BE49-F238E27FC236}">
                    <a16:creationId xmlns:a16="http://schemas.microsoft.com/office/drawing/2014/main" id="{06582EC4-29D2-727A-6EC2-B80F8EAA740D}"/>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riangle 38">
                <a:extLst>
                  <a:ext uri="{FF2B5EF4-FFF2-40B4-BE49-F238E27FC236}">
                    <a16:creationId xmlns:a16="http://schemas.microsoft.com/office/drawing/2014/main" id="{26A3020D-1008-5BC5-1A1D-DF036AC7D2F3}"/>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1" name="Group 10">
              <a:extLst>
                <a:ext uri="{FF2B5EF4-FFF2-40B4-BE49-F238E27FC236}">
                  <a16:creationId xmlns:a16="http://schemas.microsoft.com/office/drawing/2014/main" id="{D29CBA28-F185-FB3F-E9E5-ED607F55A7AE}"/>
                </a:ext>
              </a:extLst>
            </p:cNvPr>
            <p:cNvGrpSpPr/>
            <p:nvPr/>
          </p:nvGrpSpPr>
          <p:grpSpPr>
            <a:xfrm rot="18909917">
              <a:off x="9116777" y="2134295"/>
              <a:ext cx="200077" cy="631239"/>
              <a:chOff x="10072606" y="3865092"/>
              <a:chExt cx="391010" cy="1233629"/>
            </a:xfrm>
            <a:grpFill/>
          </p:grpSpPr>
          <p:sp>
            <p:nvSpPr>
              <p:cNvPr id="36" name="Freeform 35">
                <a:extLst>
                  <a:ext uri="{FF2B5EF4-FFF2-40B4-BE49-F238E27FC236}">
                    <a16:creationId xmlns:a16="http://schemas.microsoft.com/office/drawing/2014/main" id="{C7732598-DCB0-4046-EF82-F92D9DF1026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Triangle 36">
                <a:extLst>
                  <a:ext uri="{FF2B5EF4-FFF2-40B4-BE49-F238E27FC236}">
                    <a16:creationId xmlns:a16="http://schemas.microsoft.com/office/drawing/2014/main" id="{B5C6B50B-AA2B-1A4C-FBD6-F62F1CDAD1EC}"/>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2" name="Group 11">
              <a:extLst>
                <a:ext uri="{FF2B5EF4-FFF2-40B4-BE49-F238E27FC236}">
                  <a16:creationId xmlns:a16="http://schemas.microsoft.com/office/drawing/2014/main" id="{C602451B-3D11-0A5F-07CD-2950EEB473D3}"/>
                </a:ext>
              </a:extLst>
            </p:cNvPr>
            <p:cNvGrpSpPr/>
            <p:nvPr/>
          </p:nvGrpSpPr>
          <p:grpSpPr>
            <a:xfrm rot="2957452">
              <a:off x="9595269" y="2625991"/>
              <a:ext cx="238046" cy="751030"/>
              <a:chOff x="10072606" y="3865092"/>
              <a:chExt cx="391010" cy="1233629"/>
            </a:xfrm>
            <a:grpFill/>
          </p:grpSpPr>
          <p:sp>
            <p:nvSpPr>
              <p:cNvPr id="34" name="Freeform 33">
                <a:extLst>
                  <a:ext uri="{FF2B5EF4-FFF2-40B4-BE49-F238E27FC236}">
                    <a16:creationId xmlns:a16="http://schemas.microsoft.com/office/drawing/2014/main" id="{466AAC31-5F1B-750E-9D60-4C6F1A1C5AAD}"/>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Triangle 34">
                <a:extLst>
                  <a:ext uri="{FF2B5EF4-FFF2-40B4-BE49-F238E27FC236}">
                    <a16:creationId xmlns:a16="http://schemas.microsoft.com/office/drawing/2014/main" id="{E97D5A0E-9C22-786A-3BF6-7248AFDC6AD9}"/>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3" name="Group 12">
              <a:extLst>
                <a:ext uri="{FF2B5EF4-FFF2-40B4-BE49-F238E27FC236}">
                  <a16:creationId xmlns:a16="http://schemas.microsoft.com/office/drawing/2014/main" id="{BEEF6FD9-331B-0BCA-7B93-E664D2A22883}"/>
                </a:ext>
              </a:extLst>
            </p:cNvPr>
            <p:cNvGrpSpPr/>
            <p:nvPr/>
          </p:nvGrpSpPr>
          <p:grpSpPr>
            <a:xfrm rot="18909917">
              <a:off x="9122531" y="2563505"/>
              <a:ext cx="184651" cy="582570"/>
              <a:chOff x="10072606" y="3865092"/>
              <a:chExt cx="391010" cy="1233629"/>
            </a:xfrm>
            <a:grpFill/>
          </p:grpSpPr>
          <p:sp>
            <p:nvSpPr>
              <p:cNvPr id="32" name="Freeform 31">
                <a:extLst>
                  <a:ext uri="{FF2B5EF4-FFF2-40B4-BE49-F238E27FC236}">
                    <a16:creationId xmlns:a16="http://schemas.microsoft.com/office/drawing/2014/main" id="{A90151FD-B9B8-33E1-B47F-A79A64395509}"/>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Triangle 32">
                <a:extLst>
                  <a:ext uri="{FF2B5EF4-FFF2-40B4-BE49-F238E27FC236}">
                    <a16:creationId xmlns:a16="http://schemas.microsoft.com/office/drawing/2014/main" id="{CF5C1A3C-2607-304C-9F64-60810B2BD822}"/>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4" name="Group 13">
              <a:extLst>
                <a:ext uri="{FF2B5EF4-FFF2-40B4-BE49-F238E27FC236}">
                  <a16:creationId xmlns:a16="http://schemas.microsoft.com/office/drawing/2014/main" id="{D79C322B-569E-B970-773A-514F5C85B116}"/>
                </a:ext>
              </a:extLst>
            </p:cNvPr>
            <p:cNvGrpSpPr/>
            <p:nvPr/>
          </p:nvGrpSpPr>
          <p:grpSpPr>
            <a:xfrm rot="2957452">
              <a:off x="9641376" y="3087394"/>
              <a:ext cx="248988" cy="785552"/>
              <a:chOff x="10072606" y="3865092"/>
              <a:chExt cx="391010" cy="1233629"/>
            </a:xfrm>
            <a:grpFill/>
          </p:grpSpPr>
          <p:sp>
            <p:nvSpPr>
              <p:cNvPr id="30" name="Freeform 29">
                <a:extLst>
                  <a:ext uri="{FF2B5EF4-FFF2-40B4-BE49-F238E27FC236}">
                    <a16:creationId xmlns:a16="http://schemas.microsoft.com/office/drawing/2014/main" id="{E20208BD-EE49-F1A7-6740-8B08D4BE105B}"/>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Triangle 30">
                <a:extLst>
                  <a:ext uri="{FF2B5EF4-FFF2-40B4-BE49-F238E27FC236}">
                    <a16:creationId xmlns:a16="http://schemas.microsoft.com/office/drawing/2014/main" id="{9B2E61BB-C176-2EA7-CB9B-246CEA2C2F76}"/>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5" name="Group 14">
              <a:extLst>
                <a:ext uri="{FF2B5EF4-FFF2-40B4-BE49-F238E27FC236}">
                  <a16:creationId xmlns:a16="http://schemas.microsoft.com/office/drawing/2014/main" id="{4F0A2139-9400-FAA1-59B5-D07105624F8A}"/>
                </a:ext>
              </a:extLst>
            </p:cNvPr>
            <p:cNvGrpSpPr/>
            <p:nvPr/>
          </p:nvGrpSpPr>
          <p:grpSpPr>
            <a:xfrm rot="18909917">
              <a:off x="9062004" y="2924532"/>
              <a:ext cx="220268" cy="694941"/>
              <a:chOff x="10072606" y="3865092"/>
              <a:chExt cx="391010" cy="1233629"/>
            </a:xfrm>
            <a:grpFill/>
          </p:grpSpPr>
          <p:sp>
            <p:nvSpPr>
              <p:cNvPr id="28" name="Freeform 27">
                <a:extLst>
                  <a:ext uri="{FF2B5EF4-FFF2-40B4-BE49-F238E27FC236}">
                    <a16:creationId xmlns:a16="http://schemas.microsoft.com/office/drawing/2014/main" id="{399C4D8A-841C-8729-E62B-23060077DD8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Triangle 28">
                <a:extLst>
                  <a:ext uri="{FF2B5EF4-FFF2-40B4-BE49-F238E27FC236}">
                    <a16:creationId xmlns:a16="http://schemas.microsoft.com/office/drawing/2014/main" id="{C3BF62F5-4902-6862-8E19-453E9BDF40CC}"/>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C09481E0-EA01-22DD-25DA-DB0AA3F05338}"/>
                </a:ext>
              </a:extLst>
            </p:cNvPr>
            <p:cNvGrpSpPr/>
            <p:nvPr/>
          </p:nvGrpSpPr>
          <p:grpSpPr>
            <a:xfrm rot="2957452">
              <a:off x="9634232" y="3566026"/>
              <a:ext cx="248988" cy="785552"/>
              <a:chOff x="10072606" y="3865092"/>
              <a:chExt cx="391010" cy="1233629"/>
            </a:xfrm>
            <a:grpFill/>
          </p:grpSpPr>
          <p:sp>
            <p:nvSpPr>
              <p:cNvPr id="26" name="Freeform 25">
                <a:extLst>
                  <a:ext uri="{FF2B5EF4-FFF2-40B4-BE49-F238E27FC236}">
                    <a16:creationId xmlns:a16="http://schemas.microsoft.com/office/drawing/2014/main" id="{DFEBFD80-AD4E-2A91-87B4-9EDBE2A596B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Triangle 26">
                <a:extLst>
                  <a:ext uri="{FF2B5EF4-FFF2-40B4-BE49-F238E27FC236}">
                    <a16:creationId xmlns:a16="http://schemas.microsoft.com/office/drawing/2014/main" id="{63FFAB67-4734-3CDA-7304-550D966007D1}"/>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E2E758DD-3B37-01DC-55D6-3AB1F58C595D}"/>
                </a:ext>
              </a:extLst>
            </p:cNvPr>
            <p:cNvGrpSpPr/>
            <p:nvPr/>
          </p:nvGrpSpPr>
          <p:grpSpPr>
            <a:xfrm rot="18909917">
              <a:off x="9054860" y="3403164"/>
              <a:ext cx="220268" cy="694941"/>
              <a:chOff x="10072606" y="3865092"/>
              <a:chExt cx="391010" cy="1233629"/>
            </a:xfrm>
            <a:grpFill/>
          </p:grpSpPr>
          <p:sp>
            <p:nvSpPr>
              <p:cNvPr id="24" name="Freeform 23">
                <a:extLst>
                  <a:ext uri="{FF2B5EF4-FFF2-40B4-BE49-F238E27FC236}">
                    <a16:creationId xmlns:a16="http://schemas.microsoft.com/office/drawing/2014/main" id="{885A7878-9717-3C95-297B-8E7DE00590DD}"/>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Triangle 24">
                <a:extLst>
                  <a:ext uri="{FF2B5EF4-FFF2-40B4-BE49-F238E27FC236}">
                    <a16:creationId xmlns:a16="http://schemas.microsoft.com/office/drawing/2014/main" id="{FA6BADE1-0772-EFC4-41FF-89CAB55424F1}"/>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FF93D4EE-00C0-84E0-F7CD-1BCC25A7B67A}"/>
                </a:ext>
              </a:extLst>
            </p:cNvPr>
            <p:cNvGrpSpPr/>
            <p:nvPr/>
          </p:nvGrpSpPr>
          <p:grpSpPr>
            <a:xfrm rot="2957452">
              <a:off x="9682501" y="3956876"/>
              <a:ext cx="292088" cy="921533"/>
              <a:chOff x="10072606" y="3865092"/>
              <a:chExt cx="391010" cy="1233629"/>
            </a:xfrm>
            <a:grpFill/>
          </p:grpSpPr>
          <p:sp>
            <p:nvSpPr>
              <p:cNvPr id="22" name="Freeform 21">
                <a:extLst>
                  <a:ext uri="{FF2B5EF4-FFF2-40B4-BE49-F238E27FC236}">
                    <a16:creationId xmlns:a16="http://schemas.microsoft.com/office/drawing/2014/main" id="{63FBC1DE-8DB9-E052-079D-49998A8F588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Triangle 22">
                <a:extLst>
                  <a:ext uri="{FF2B5EF4-FFF2-40B4-BE49-F238E27FC236}">
                    <a16:creationId xmlns:a16="http://schemas.microsoft.com/office/drawing/2014/main" id="{02E90539-BA44-4452-CE82-969C19AAED29}"/>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9" name="Group 18">
              <a:extLst>
                <a:ext uri="{FF2B5EF4-FFF2-40B4-BE49-F238E27FC236}">
                  <a16:creationId xmlns:a16="http://schemas.microsoft.com/office/drawing/2014/main" id="{9F0857FE-CB27-CB0A-C6A5-AE6532AD5679}"/>
                </a:ext>
              </a:extLst>
            </p:cNvPr>
            <p:cNvGrpSpPr/>
            <p:nvPr/>
          </p:nvGrpSpPr>
          <p:grpSpPr>
            <a:xfrm rot="18909917">
              <a:off x="8987012" y="3801622"/>
              <a:ext cx="258397" cy="815237"/>
              <a:chOff x="10072606" y="3865092"/>
              <a:chExt cx="391010" cy="1233629"/>
            </a:xfrm>
            <a:grpFill/>
          </p:grpSpPr>
          <p:sp>
            <p:nvSpPr>
              <p:cNvPr id="20" name="Freeform 19">
                <a:extLst>
                  <a:ext uri="{FF2B5EF4-FFF2-40B4-BE49-F238E27FC236}">
                    <a16:creationId xmlns:a16="http://schemas.microsoft.com/office/drawing/2014/main" id="{E95D7E24-A1B1-74FE-C116-64973CDE69E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Triangle 20">
                <a:extLst>
                  <a:ext uri="{FF2B5EF4-FFF2-40B4-BE49-F238E27FC236}">
                    <a16:creationId xmlns:a16="http://schemas.microsoft.com/office/drawing/2014/main" id="{FCE836F3-236F-AEA3-551B-21E8F39FA8C8}"/>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3" name="Rectangle 2">
            <a:extLst>
              <a:ext uri="{FF2B5EF4-FFF2-40B4-BE49-F238E27FC236}">
                <a16:creationId xmlns:a16="http://schemas.microsoft.com/office/drawing/2014/main" id="{3F454CD0-551E-D614-2530-23CDF8C49610}"/>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descr="A brown box with brown objects on it&#10;&#10;Description automatically generated with medium confidence">
            <a:extLst>
              <a:ext uri="{FF2B5EF4-FFF2-40B4-BE49-F238E27FC236}">
                <a16:creationId xmlns:a16="http://schemas.microsoft.com/office/drawing/2014/main" id="{51573D6F-88D6-085A-F9F3-73B106C455D9}"/>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A461F7B3-2396-DB82-F45A-DA3E8A8AC3F8}"/>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EB7D78CA-0E77-6DEE-D2C9-64F96BD201B2}"/>
              </a:ext>
            </a:extLst>
          </p:cNvPr>
          <p:cNvSpPr txBox="1"/>
          <p:nvPr/>
        </p:nvSpPr>
        <p:spPr>
          <a:xfrm>
            <a:off x="1337540" y="1357158"/>
            <a:ext cx="4395046" cy="2000548"/>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INCORRECT</a:t>
            </a:r>
          </a:p>
          <a:p>
            <a:r>
              <a:rPr lang="en-GB" sz="2400" dirty="0">
                <a:latin typeface="Arial" panose="020B0604020202020204" pitchFamily="34" charset="0"/>
                <a:cs typeface="Arial" panose="020B0604020202020204" pitchFamily="34" charset="0"/>
              </a:rPr>
              <a:t>Oh no! Even if the person looks friendly, you must only accept their friend request if you know them really well. </a:t>
            </a:r>
            <a:endParaRPr lang="en-GB" sz="2800" dirty="0">
              <a:latin typeface="Arial" panose="020B0604020202020204" pitchFamily="34" charset="0"/>
              <a:cs typeface="Arial" panose="020B0604020202020204" pitchFamily="34" charset="0"/>
            </a:endParaRPr>
          </a:p>
        </p:txBody>
      </p:sp>
      <p:sp>
        <p:nvSpPr>
          <p:cNvPr id="2" name="Rounded Rectangle 1">
            <a:hlinkClick r:id="rId5" action="ppaction://hlinksldjump" highlightClick="1"/>
            <a:extLst>
              <a:ext uri="{FF2B5EF4-FFF2-40B4-BE49-F238E27FC236}">
                <a16:creationId xmlns:a16="http://schemas.microsoft.com/office/drawing/2014/main" id="{5F186B3F-34CE-7B0D-1293-662CD1DD4A45}"/>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Try Again</a:t>
            </a:r>
          </a:p>
        </p:txBody>
      </p:sp>
    </p:spTree>
    <p:extLst>
      <p:ext uri="{BB962C8B-B14F-4D97-AF65-F5344CB8AC3E}">
        <p14:creationId xmlns:p14="http://schemas.microsoft.com/office/powerpoint/2010/main" val="348034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3000" fill="hold"/>
                                        <p:tgtEl>
                                          <p:spTgt spid="5"/>
                                        </p:tgtEl>
                                      </p:cBhvr>
                                      <p:by x="70000" y="7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6FB875-3B4E-F02E-F0C5-99142DAD19F2}"/>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19134329-74E6-18F0-ED96-89A69FEA820F}"/>
              </a:ext>
            </a:extLst>
          </p:cNvPr>
          <p:cNvGrpSpPr/>
          <p:nvPr/>
        </p:nvGrpSpPr>
        <p:grpSpPr>
          <a:xfrm rot="297008">
            <a:off x="8545770" y="3076358"/>
            <a:ext cx="1838924" cy="1556303"/>
            <a:chOff x="9120760" y="2252781"/>
            <a:chExt cx="1838924" cy="1556303"/>
          </a:xfrm>
        </p:grpSpPr>
        <p:sp>
          <p:nvSpPr>
            <p:cNvPr id="3" name="Freeform 2">
              <a:extLst>
                <a:ext uri="{FF2B5EF4-FFF2-40B4-BE49-F238E27FC236}">
                  <a16:creationId xmlns:a16="http://schemas.microsoft.com/office/drawing/2014/main" id="{A950EC6A-F9A3-C103-7866-0B03A511A59C}"/>
                </a:ext>
              </a:extLst>
            </p:cNvPr>
            <p:cNvSpPr/>
            <p:nvPr/>
          </p:nvSpPr>
          <p:spPr>
            <a:xfrm rot="20313222">
              <a:off x="9211591" y="2408614"/>
              <a:ext cx="1568969" cy="1400470"/>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374219 w 1374219"/>
                <a:gd name="connsiteY0" fmla="*/ 0 h 1465008"/>
                <a:gd name="connsiteX1" fmla="*/ 548832 w 1374219"/>
                <a:gd name="connsiteY1" fmla="*/ 275129 h 1465008"/>
                <a:gd name="connsiteX2" fmla="*/ 14757 w 1374219"/>
                <a:gd name="connsiteY2" fmla="*/ 1343278 h 1465008"/>
                <a:gd name="connsiteX3" fmla="*/ 0 w 1374219"/>
                <a:gd name="connsiteY3" fmla="*/ 1465008 h 1465008"/>
                <a:gd name="connsiteX0" fmla="*/ 1457516 w 1457516"/>
                <a:gd name="connsiteY0" fmla="*/ 0 h 1460626"/>
                <a:gd name="connsiteX1" fmla="*/ 632129 w 1457516"/>
                <a:gd name="connsiteY1" fmla="*/ 275129 h 1460626"/>
                <a:gd name="connsiteX2" fmla="*/ 98054 w 1457516"/>
                <a:gd name="connsiteY2" fmla="*/ 1343278 h 1460626"/>
                <a:gd name="connsiteX3" fmla="*/ 0 w 1457516"/>
                <a:gd name="connsiteY3" fmla="*/ 1460626 h 1460626"/>
                <a:gd name="connsiteX0" fmla="*/ 1457516 w 1457516"/>
                <a:gd name="connsiteY0" fmla="*/ 0 h 1460626"/>
                <a:gd name="connsiteX1" fmla="*/ 632129 w 1457516"/>
                <a:gd name="connsiteY1" fmla="*/ 275129 h 1460626"/>
                <a:gd name="connsiteX2" fmla="*/ 120697 w 1457516"/>
                <a:gd name="connsiteY2" fmla="*/ 1045166 h 1460626"/>
                <a:gd name="connsiteX3" fmla="*/ 0 w 1457516"/>
                <a:gd name="connsiteY3" fmla="*/ 1460626 h 1460626"/>
                <a:gd name="connsiteX0" fmla="*/ 1457516 w 1457516"/>
                <a:gd name="connsiteY0" fmla="*/ 0 h 1460626"/>
                <a:gd name="connsiteX1" fmla="*/ 632129 w 1457516"/>
                <a:gd name="connsiteY1" fmla="*/ 275129 h 1460626"/>
                <a:gd name="connsiteX2" fmla="*/ 29889 w 1457516"/>
                <a:gd name="connsiteY2" fmla="*/ 1005400 h 1460626"/>
                <a:gd name="connsiteX3" fmla="*/ 0 w 1457516"/>
                <a:gd name="connsiteY3" fmla="*/ 1460626 h 1460626"/>
                <a:gd name="connsiteX0" fmla="*/ 1660156 w 1660156"/>
                <a:gd name="connsiteY0" fmla="*/ 0 h 1413771"/>
                <a:gd name="connsiteX1" fmla="*/ 834769 w 1660156"/>
                <a:gd name="connsiteY1" fmla="*/ 275129 h 1413771"/>
                <a:gd name="connsiteX2" fmla="*/ 232529 w 1660156"/>
                <a:gd name="connsiteY2" fmla="*/ 1005400 h 1413771"/>
                <a:gd name="connsiteX3" fmla="*/ 0 w 1660156"/>
                <a:gd name="connsiteY3" fmla="*/ 1413771 h 1413771"/>
                <a:gd name="connsiteX0" fmla="*/ 1568969 w 1568969"/>
                <a:gd name="connsiteY0" fmla="*/ 0 h 1400470"/>
                <a:gd name="connsiteX1" fmla="*/ 834769 w 1568969"/>
                <a:gd name="connsiteY1" fmla="*/ 261828 h 1400470"/>
                <a:gd name="connsiteX2" fmla="*/ 232529 w 1568969"/>
                <a:gd name="connsiteY2" fmla="*/ 992099 h 1400470"/>
                <a:gd name="connsiteX3" fmla="*/ 0 w 1568969"/>
                <a:gd name="connsiteY3" fmla="*/ 1400470 h 1400470"/>
                <a:gd name="connsiteX0" fmla="*/ 1568969 w 1568969"/>
                <a:gd name="connsiteY0" fmla="*/ 0 h 1400470"/>
                <a:gd name="connsiteX1" fmla="*/ 847561 w 1568969"/>
                <a:gd name="connsiteY1" fmla="*/ 270947 h 1400470"/>
                <a:gd name="connsiteX2" fmla="*/ 232529 w 1568969"/>
                <a:gd name="connsiteY2" fmla="*/ 992099 h 1400470"/>
                <a:gd name="connsiteX3" fmla="*/ 0 w 1568969"/>
                <a:gd name="connsiteY3" fmla="*/ 1400470 h 1400470"/>
              </a:gdLst>
              <a:ahLst/>
              <a:cxnLst>
                <a:cxn ang="0">
                  <a:pos x="connsiteX0" y="connsiteY0"/>
                </a:cxn>
                <a:cxn ang="0">
                  <a:pos x="connsiteX1" y="connsiteY1"/>
                </a:cxn>
                <a:cxn ang="0">
                  <a:pos x="connsiteX2" y="connsiteY2"/>
                </a:cxn>
                <a:cxn ang="0">
                  <a:pos x="connsiteX3" y="connsiteY3"/>
                </a:cxn>
              </a:cxnLst>
              <a:rect l="l" t="t" r="r" b="b"/>
              <a:pathLst>
                <a:path w="1568969" h="1400470">
                  <a:moveTo>
                    <a:pt x="1568969" y="0"/>
                  </a:moveTo>
                  <a:cubicBezTo>
                    <a:pt x="1269564" y="25624"/>
                    <a:pt x="1070301" y="105597"/>
                    <a:pt x="847561" y="270947"/>
                  </a:cubicBezTo>
                  <a:cubicBezTo>
                    <a:pt x="624821" y="436297"/>
                    <a:pt x="232529" y="992099"/>
                    <a:pt x="232529" y="992099"/>
                  </a:cubicBezTo>
                  <a:lnTo>
                    <a:pt x="0" y="1400470"/>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reeform 3">
              <a:extLst>
                <a:ext uri="{FF2B5EF4-FFF2-40B4-BE49-F238E27FC236}">
                  <a16:creationId xmlns:a16="http://schemas.microsoft.com/office/drawing/2014/main" id="{106358DA-32DF-9DAF-D6BC-09925FF4F72C}"/>
                </a:ext>
              </a:extLst>
            </p:cNvPr>
            <p:cNvSpPr/>
            <p:nvPr/>
          </p:nvSpPr>
          <p:spPr>
            <a:xfrm rot="20782410">
              <a:off x="9120760" y="2252781"/>
              <a:ext cx="1467059" cy="133679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Lst>
              <a:ahLst/>
              <a:cxnLst>
                <a:cxn ang="0">
                  <a:pos x="connsiteX0" y="connsiteY0"/>
                </a:cxn>
                <a:cxn ang="0">
                  <a:pos x="connsiteX1" y="connsiteY1"/>
                </a:cxn>
                <a:cxn ang="0">
                  <a:pos x="connsiteX2" y="connsiteY2"/>
                </a:cxn>
                <a:cxn ang="0">
                  <a:pos x="connsiteX3" y="connsiteY3"/>
                </a:cxn>
              </a:cxnLst>
              <a:rect l="l" t="t" r="r" b="b"/>
              <a:pathLst>
                <a:path w="1467059" h="1336798">
                  <a:moveTo>
                    <a:pt x="1467059" y="0"/>
                  </a:moveTo>
                  <a:cubicBezTo>
                    <a:pt x="1167654" y="25624"/>
                    <a:pt x="898095" y="78087"/>
                    <a:pt x="669984" y="259778"/>
                  </a:cubicBezTo>
                  <a:cubicBezTo>
                    <a:pt x="441873" y="441469"/>
                    <a:pt x="98392" y="1090145"/>
                    <a:pt x="98392" y="1090145"/>
                  </a:cubicBezTo>
                  <a:lnTo>
                    <a:pt x="0" y="1336798"/>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a:extLst>
                <a:ext uri="{FF2B5EF4-FFF2-40B4-BE49-F238E27FC236}">
                  <a16:creationId xmlns:a16="http://schemas.microsoft.com/office/drawing/2014/main" id="{F99B1577-3EBF-B0AA-BF2A-94161548E683}"/>
                </a:ext>
              </a:extLst>
            </p:cNvPr>
            <p:cNvSpPr/>
            <p:nvPr/>
          </p:nvSpPr>
          <p:spPr>
            <a:xfrm rot="19275345">
              <a:off x="9452894" y="2627314"/>
              <a:ext cx="1506790" cy="84904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 name="connsiteX0" fmla="*/ 1368667 w 1368667"/>
                <a:gd name="connsiteY0" fmla="*/ 0 h 1090145"/>
                <a:gd name="connsiteX1" fmla="*/ 571592 w 1368667"/>
                <a:gd name="connsiteY1" fmla="*/ 259778 h 1090145"/>
                <a:gd name="connsiteX2" fmla="*/ 0 w 1368667"/>
                <a:gd name="connsiteY2" fmla="*/ 1090145 h 1090145"/>
                <a:gd name="connsiteX3" fmla="*/ 5833 w 1368667"/>
                <a:gd name="connsiteY3" fmla="*/ 1088846 h 1090145"/>
                <a:gd name="connsiteX0" fmla="*/ 1368667 w 1368667"/>
                <a:gd name="connsiteY0" fmla="*/ 0 h 1090145"/>
                <a:gd name="connsiteX1" fmla="*/ 571592 w 1368667"/>
                <a:gd name="connsiteY1" fmla="*/ 259778 h 1090145"/>
                <a:gd name="connsiteX2" fmla="*/ 0 w 1368667"/>
                <a:gd name="connsiteY2" fmla="*/ 1090145 h 1090145"/>
                <a:gd name="connsiteX3" fmla="*/ 86847 w 1368667"/>
                <a:gd name="connsiteY3" fmla="*/ 928849 h 1090145"/>
                <a:gd name="connsiteX0" fmla="*/ 1431832 w 1431832"/>
                <a:gd name="connsiteY0" fmla="*/ 0 h 1090145"/>
                <a:gd name="connsiteX1" fmla="*/ 634757 w 1431832"/>
                <a:gd name="connsiteY1" fmla="*/ 259778 h 1090145"/>
                <a:gd name="connsiteX2" fmla="*/ 63165 w 1431832"/>
                <a:gd name="connsiteY2" fmla="*/ 1090145 h 1090145"/>
                <a:gd name="connsiteX3" fmla="*/ 150012 w 1431832"/>
                <a:gd name="connsiteY3" fmla="*/ 928849 h 1090145"/>
                <a:gd name="connsiteX0" fmla="*/ 1553479 w 1553479"/>
                <a:gd name="connsiteY0" fmla="*/ 0 h 1090145"/>
                <a:gd name="connsiteX1" fmla="*/ 756404 w 1553479"/>
                <a:gd name="connsiteY1" fmla="*/ 259778 h 1090145"/>
                <a:gd name="connsiteX2" fmla="*/ 184812 w 1553479"/>
                <a:gd name="connsiteY2" fmla="*/ 1090145 h 1090145"/>
                <a:gd name="connsiteX3" fmla="*/ 109528 w 1553479"/>
                <a:gd name="connsiteY3" fmla="*/ 828357 h 1090145"/>
                <a:gd name="connsiteX0" fmla="*/ 1368667 w 1368667"/>
                <a:gd name="connsiteY0" fmla="*/ 0 h 1090145"/>
                <a:gd name="connsiteX1" fmla="*/ 571592 w 1368667"/>
                <a:gd name="connsiteY1" fmla="*/ 259778 h 1090145"/>
                <a:gd name="connsiteX2" fmla="*/ 0 w 1368667"/>
                <a:gd name="connsiteY2" fmla="*/ 1090145 h 1090145"/>
                <a:gd name="connsiteX0" fmla="*/ 1506121 w 1506121"/>
                <a:gd name="connsiteY0" fmla="*/ 0 h 885111"/>
                <a:gd name="connsiteX1" fmla="*/ 709046 w 1506121"/>
                <a:gd name="connsiteY1" fmla="*/ 259778 h 885111"/>
                <a:gd name="connsiteX2" fmla="*/ 0 w 1506121"/>
                <a:gd name="connsiteY2" fmla="*/ 885111 h 885111"/>
                <a:gd name="connsiteX0" fmla="*/ 1506790 w 1506790"/>
                <a:gd name="connsiteY0" fmla="*/ 0 h 849048"/>
                <a:gd name="connsiteX1" fmla="*/ 709046 w 1506790"/>
                <a:gd name="connsiteY1" fmla="*/ 223715 h 849048"/>
                <a:gd name="connsiteX2" fmla="*/ 0 w 1506790"/>
                <a:gd name="connsiteY2" fmla="*/ 849048 h 849048"/>
              </a:gdLst>
              <a:ahLst/>
              <a:cxnLst>
                <a:cxn ang="0">
                  <a:pos x="connsiteX0" y="connsiteY0"/>
                </a:cxn>
                <a:cxn ang="0">
                  <a:pos x="connsiteX1" y="connsiteY1"/>
                </a:cxn>
                <a:cxn ang="0">
                  <a:pos x="connsiteX2" y="connsiteY2"/>
                </a:cxn>
              </a:cxnLst>
              <a:rect l="l" t="t" r="r" b="b"/>
              <a:pathLst>
                <a:path w="1506790" h="849048">
                  <a:moveTo>
                    <a:pt x="1506790" y="0"/>
                  </a:moveTo>
                  <a:cubicBezTo>
                    <a:pt x="1207385" y="25624"/>
                    <a:pt x="960178" y="82207"/>
                    <a:pt x="709046" y="223715"/>
                  </a:cubicBezTo>
                  <a:cubicBezTo>
                    <a:pt x="457914" y="365223"/>
                    <a:pt x="0" y="849048"/>
                    <a:pt x="0" y="849048"/>
                  </a:cubicBez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0" name="Picture 9" descr="A hand holding a watering can&#10;&#10;Description automatically generated">
            <a:extLst>
              <a:ext uri="{FF2B5EF4-FFF2-40B4-BE49-F238E27FC236}">
                <a16:creationId xmlns:a16="http://schemas.microsoft.com/office/drawing/2014/main" id="{DDC71950-35A4-D841-18F4-49EC3FBD1EFC}"/>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pic>
        <p:nvPicPr>
          <p:cNvPr id="45" name="Picture 44" descr="A planter box with dirt and green leaves&#10;&#10;Description automatically generated">
            <a:extLst>
              <a:ext uri="{FF2B5EF4-FFF2-40B4-BE49-F238E27FC236}">
                <a16:creationId xmlns:a16="http://schemas.microsoft.com/office/drawing/2014/main" id="{84BD8ECE-E656-E232-6DAC-095516FCE9D2}"/>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12" name="Group 11">
            <a:extLst>
              <a:ext uri="{FF2B5EF4-FFF2-40B4-BE49-F238E27FC236}">
                <a16:creationId xmlns:a16="http://schemas.microsoft.com/office/drawing/2014/main" id="{02B4BAF3-0C5E-33B9-6062-49D9E1C5CBF3}"/>
              </a:ext>
            </a:extLst>
          </p:cNvPr>
          <p:cNvGrpSpPr/>
          <p:nvPr/>
        </p:nvGrpSpPr>
        <p:grpSpPr>
          <a:xfrm>
            <a:off x="8335793" y="3096381"/>
            <a:ext cx="1302299" cy="3194778"/>
            <a:chOff x="8987012" y="1691547"/>
            <a:chExt cx="1302299" cy="3194778"/>
          </a:xfrm>
          <a:scene3d>
            <a:camera prst="orthographicFront">
              <a:rot lat="0" lon="0" rev="0"/>
            </a:camera>
            <a:lightRig rig="balanced" dir="t">
              <a:rot lat="0" lon="0" rev="8700000"/>
            </a:lightRig>
          </a:scene3d>
        </p:grpSpPr>
        <p:sp>
          <p:nvSpPr>
            <p:cNvPr id="13" name="Freeform 12">
              <a:extLst>
                <a:ext uri="{FF2B5EF4-FFF2-40B4-BE49-F238E27FC236}">
                  <a16:creationId xmlns:a16="http://schemas.microsoft.com/office/drawing/2014/main" id="{EDF213E5-1C5E-1EC4-60EB-8EB8CD2BC7D5}"/>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riangle 13">
              <a:extLst>
                <a:ext uri="{FF2B5EF4-FFF2-40B4-BE49-F238E27FC236}">
                  <a16:creationId xmlns:a16="http://schemas.microsoft.com/office/drawing/2014/main" id="{2A308C06-CBF5-6345-0D4E-3152AB9B8AF5}"/>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ED452AF7-BE7A-77C0-39D1-F9C003EDB1FF}"/>
                </a:ext>
              </a:extLst>
            </p:cNvPr>
            <p:cNvGrpSpPr/>
            <p:nvPr/>
          </p:nvGrpSpPr>
          <p:grpSpPr>
            <a:xfrm rot="2957452">
              <a:off x="9582382" y="2222851"/>
              <a:ext cx="222327" cy="701437"/>
              <a:chOff x="10072606" y="3865092"/>
              <a:chExt cx="391010" cy="1233629"/>
            </a:xfrm>
          </p:grpSpPr>
          <p:sp>
            <p:nvSpPr>
              <p:cNvPr id="43" name="Freeform 42">
                <a:extLst>
                  <a:ext uri="{FF2B5EF4-FFF2-40B4-BE49-F238E27FC236}">
                    <a16:creationId xmlns:a16="http://schemas.microsoft.com/office/drawing/2014/main" id="{EC4600AA-71FE-CCA2-F082-27FB350F2A0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riangle 43">
                <a:extLst>
                  <a:ext uri="{FF2B5EF4-FFF2-40B4-BE49-F238E27FC236}">
                    <a16:creationId xmlns:a16="http://schemas.microsoft.com/office/drawing/2014/main" id="{C17D7397-0AAA-AD52-70B3-DA61E40BFF58}"/>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1FFC5B5C-7CB8-1B8F-7B84-C0B3A6A63211}"/>
                </a:ext>
              </a:extLst>
            </p:cNvPr>
            <p:cNvGrpSpPr/>
            <p:nvPr/>
          </p:nvGrpSpPr>
          <p:grpSpPr>
            <a:xfrm rot="18909917">
              <a:off x="9116777" y="2134295"/>
              <a:ext cx="200077" cy="631239"/>
              <a:chOff x="10072606" y="3865092"/>
              <a:chExt cx="391010" cy="1233629"/>
            </a:xfrm>
          </p:grpSpPr>
          <p:sp>
            <p:nvSpPr>
              <p:cNvPr id="41" name="Freeform 40">
                <a:extLst>
                  <a:ext uri="{FF2B5EF4-FFF2-40B4-BE49-F238E27FC236}">
                    <a16:creationId xmlns:a16="http://schemas.microsoft.com/office/drawing/2014/main" id="{DADF4875-35AE-B0E3-C00A-FBF3A92398D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Triangle 41">
                <a:extLst>
                  <a:ext uri="{FF2B5EF4-FFF2-40B4-BE49-F238E27FC236}">
                    <a16:creationId xmlns:a16="http://schemas.microsoft.com/office/drawing/2014/main" id="{BD2026B8-53C0-F965-35E7-1552AC19E991}"/>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56C8ACEC-7470-2314-9F7A-3A1C026A6712}"/>
                </a:ext>
              </a:extLst>
            </p:cNvPr>
            <p:cNvGrpSpPr/>
            <p:nvPr/>
          </p:nvGrpSpPr>
          <p:grpSpPr>
            <a:xfrm rot="2957452">
              <a:off x="9595269" y="2625991"/>
              <a:ext cx="238046" cy="751030"/>
              <a:chOff x="10072606" y="3865092"/>
              <a:chExt cx="391010" cy="1233629"/>
            </a:xfrm>
          </p:grpSpPr>
          <p:sp>
            <p:nvSpPr>
              <p:cNvPr id="39" name="Freeform 38">
                <a:extLst>
                  <a:ext uri="{FF2B5EF4-FFF2-40B4-BE49-F238E27FC236}">
                    <a16:creationId xmlns:a16="http://schemas.microsoft.com/office/drawing/2014/main" id="{1EDBBC89-79FE-EB75-6ABF-E2032A71733D}"/>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riangle 39">
                <a:extLst>
                  <a:ext uri="{FF2B5EF4-FFF2-40B4-BE49-F238E27FC236}">
                    <a16:creationId xmlns:a16="http://schemas.microsoft.com/office/drawing/2014/main" id="{FDB74722-003E-9CB3-8EC8-34F267BB97EC}"/>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8F00FBD3-D959-1193-86B5-C7FEE34771E9}"/>
                </a:ext>
              </a:extLst>
            </p:cNvPr>
            <p:cNvGrpSpPr/>
            <p:nvPr/>
          </p:nvGrpSpPr>
          <p:grpSpPr>
            <a:xfrm rot="18909917">
              <a:off x="9122531" y="2563505"/>
              <a:ext cx="184651" cy="582570"/>
              <a:chOff x="10072606" y="3865092"/>
              <a:chExt cx="391010" cy="1233629"/>
            </a:xfrm>
          </p:grpSpPr>
          <p:sp>
            <p:nvSpPr>
              <p:cNvPr id="37" name="Freeform 36">
                <a:extLst>
                  <a:ext uri="{FF2B5EF4-FFF2-40B4-BE49-F238E27FC236}">
                    <a16:creationId xmlns:a16="http://schemas.microsoft.com/office/drawing/2014/main" id="{5C35B0D3-8F3D-17AD-A702-084D7D0804F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riangle 37">
                <a:extLst>
                  <a:ext uri="{FF2B5EF4-FFF2-40B4-BE49-F238E27FC236}">
                    <a16:creationId xmlns:a16="http://schemas.microsoft.com/office/drawing/2014/main" id="{8CBAEE44-1A66-F0A6-5558-9D75CC3C53CC}"/>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9" name="Group 18">
              <a:extLst>
                <a:ext uri="{FF2B5EF4-FFF2-40B4-BE49-F238E27FC236}">
                  <a16:creationId xmlns:a16="http://schemas.microsoft.com/office/drawing/2014/main" id="{868428C8-3C79-B386-52ED-6C240C57468B}"/>
                </a:ext>
              </a:extLst>
            </p:cNvPr>
            <p:cNvGrpSpPr/>
            <p:nvPr/>
          </p:nvGrpSpPr>
          <p:grpSpPr>
            <a:xfrm rot="2957452">
              <a:off x="9641376" y="3087394"/>
              <a:ext cx="248988" cy="785552"/>
              <a:chOff x="10072606" y="3865092"/>
              <a:chExt cx="391010" cy="1233629"/>
            </a:xfrm>
          </p:grpSpPr>
          <p:sp>
            <p:nvSpPr>
              <p:cNvPr id="35" name="Freeform 34">
                <a:extLst>
                  <a:ext uri="{FF2B5EF4-FFF2-40B4-BE49-F238E27FC236}">
                    <a16:creationId xmlns:a16="http://schemas.microsoft.com/office/drawing/2014/main" id="{A9845D4F-DE4A-F3C5-3EA5-0F1B70C69A0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Triangle 35">
                <a:extLst>
                  <a:ext uri="{FF2B5EF4-FFF2-40B4-BE49-F238E27FC236}">
                    <a16:creationId xmlns:a16="http://schemas.microsoft.com/office/drawing/2014/main" id="{E732E03B-AE41-3187-06AA-E0E55B5D00E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0" name="Group 19">
              <a:extLst>
                <a:ext uri="{FF2B5EF4-FFF2-40B4-BE49-F238E27FC236}">
                  <a16:creationId xmlns:a16="http://schemas.microsoft.com/office/drawing/2014/main" id="{B2456370-4C1C-FC41-C0A8-2BC12A365532}"/>
                </a:ext>
              </a:extLst>
            </p:cNvPr>
            <p:cNvGrpSpPr/>
            <p:nvPr/>
          </p:nvGrpSpPr>
          <p:grpSpPr>
            <a:xfrm rot="18909917">
              <a:off x="9062004" y="2924532"/>
              <a:ext cx="220268" cy="694941"/>
              <a:chOff x="10072606" y="3865092"/>
              <a:chExt cx="391010" cy="1233629"/>
            </a:xfrm>
          </p:grpSpPr>
          <p:sp>
            <p:nvSpPr>
              <p:cNvPr id="33" name="Freeform 32">
                <a:extLst>
                  <a:ext uri="{FF2B5EF4-FFF2-40B4-BE49-F238E27FC236}">
                    <a16:creationId xmlns:a16="http://schemas.microsoft.com/office/drawing/2014/main" id="{E253D17A-C415-7D23-1DFF-BF341FD853D9}"/>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riangle 33">
                <a:extLst>
                  <a:ext uri="{FF2B5EF4-FFF2-40B4-BE49-F238E27FC236}">
                    <a16:creationId xmlns:a16="http://schemas.microsoft.com/office/drawing/2014/main" id="{7C400EEE-0190-8B70-3972-5B6AD80AEDCA}"/>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1" name="Group 20">
              <a:extLst>
                <a:ext uri="{FF2B5EF4-FFF2-40B4-BE49-F238E27FC236}">
                  <a16:creationId xmlns:a16="http://schemas.microsoft.com/office/drawing/2014/main" id="{5657BE6C-FBE6-3541-B206-3D8A5C198184}"/>
                </a:ext>
              </a:extLst>
            </p:cNvPr>
            <p:cNvGrpSpPr/>
            <p:nvPr/>
          </p:nvGrpSpPr>
          <p:grpSpPr>
            <a:xfrm rot="2957452">
              <a:off x="9634232" y="3566026"/>
              <a:ext cx="248988" cy="785552"/>
              <a:chOff x="10072606" y="3865092"/>
              <a:chExt cx="391010" cy="1233629"/>
            </a:xfrm>
          </p:grpSpPr>
          <p:sp>
            <p:nvSpPr>
              <p:cNvPr id="31" name="Freeform 30">
                <a:extLst>
                  <a:ext uri="{FF2B5EF4-FFF2-40B4-BE49-F238E27FC236}">
                    <a16:creationId xmlns:a16="http://schemas.microsoft.com/office/drawing/2014/main" id="{6B412841-24B5-F221-F687-615C73A9B8F3}"/>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Triangle 31">
                <a:extLst>
                  <a:ext uri="{FF2B5EF4-FFF2-40B4-BE49-F238E27FC236}">
                    <a16:creationId xmlns:a16="http://schemas.microsoft.com/office/drawing/2014/main" id="{9D9C1F63-B099-F09A-8A5A-03CF0777C328}"/>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2" name="Group 21">
              <a:extLst>
                <a:ext uri="{FF2B5EF4-FFF2-40B4-BE49-F238E27FC236}">
                  <a16:creationId xmlns:a16="http://schemas.microsoft.com/office/drawing/2014/main" id="{D21CC7D4-AEEF-D5ED-93F2-055FF5AD386F}"/>
                </a:ext>
              </a:extLst>
            </p:cNvPr>
            <p:cNvGrpSpPr/>
            <p:nvPr/>
          </p:nvGrpSpPr>
          <p:grpSpPr>
            <a:xfrm rot="18909917">
              <a:off x="9054860" y="3403164"/>
              <a:ext cx="220268" cy="694941"/>
              <a:chOff x="10072606" y="3865092"/>
              <a:chExt cx="391010" cy="1233629"/>
            </a:xfrm>
          </p:grpSpPr>
          <p:sp>
            <p:nvSpPr>
              <p:cNvPr id="29" name="Freeform 28">
                <a:extLst>
                  <a:ext uri="{FF2B5EF4-FFF2-40B4-BE49-F238E27FC236}">
                    <a16:creationId xmlns:a16="http://schemas.microsoft.com/office/drawing/2014/main" id="{1F1728E3-FF24-1EFB-5B2C-C5B38793272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riangle 29">
                <a:extLst>
                  <a:ext uri="{FF2B5EF4-FFF2-40B4-BE49-F238E27FC236}">
                    <a16:creationId xmlns:a16="http://schemas.microsoft.com/office/drawing/2014/main" id="{F2264C19-1C20-12F5-B076-EC8756FB91C9}"/>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3" name="Group 22">
              <a:extLst>
                <a:ext uri="{FF2B5EF4-FFF2-40B4-BE49-F238E27FC236}">
                  <a16:creationId xmlns:a16="http://schemas.microsoft.com/office/drawing/2014/main" id="{12F829EC-EB91-E0C0-4F84-F90E7994F1C8}"/>
                </a:ext>
              </a:extLst>
            </p:cNvPr>
            <p:cNvGrpSpPr/>
            <p:nvPr/>
          </p:nvGrpSpPr>
          <p:grpSpPr>
            <a:xfrm rot="2957452">
              <a:off x="9682501" y="3956876"/>
              <a:ext cx="292088" cy="921533"/>
              <a:chOff x="10072606" y="3865092"/>
              <a:chExt cx="391010" cy="1233629"/>
            </a:xfrm>
          </p:grpSpPr>
          <p:sp>
            <p:nvSpPr>
              <p:cNvPr id="27" name="Freeform 26">
                <a:extLst>
                  <a:ext uri="{FF2B5EF4-FFF2-40B4-BE49-F238E27FC236}">
                    <a16:creationId xmlns:a16="http://schemas.microsoft.com/office/drawing/2014/main" id="{364F504E-5701-F8B3-36C4-66EBB3AEC3B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riangle 27">
                <a:extLst>
                  <a:ext uri="{FF2B5EF4-FFF2-40B4-BE49-F238E27FC236}">
                    <a16:creationId xmlns:a16="http://schemas.microsoft.com/office/drawing/2014/main" id="{CB6DB330-2459-5154-BA00-CDF44DA0123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4" name="Group 23">
              <a:extLst>
                <a:ext uri="{FF2B5EF4-FFF2-40B4-BE49-F238E27FC236}">
                  <a16:creationId xmlns:a16="http://schemas.microsoft.com/office/drawing/2014/main" id="{CA2448E8-EC8B-E7EA-BF92-3EDB34BAA6E0}"/>
                </a:ext>
              </a:extLst>
            </p:cNvPr>
            <p:cNvGrpSpPr/>
            <p:nvPr/>
          </p:nvGrpSpPr>
          <p:grpSpPr>
            <a:xfrm rot="18909917">
              <a:off x="8987012" y="3801622"/>
              <a:ext cx="258397" cy="815237"/>
              <a:chOff x="10072606" y="3865092"/>
              <a:chExt cx="391010" cy="1233629"/>
            </a:xfrm>
          </p:grpSpPr>
          <p:sp>
            <p:nvSpPr>
              <p:cNvPr id="25" name="Freeform 24">
                <a:extLst>
                  <a:ext uri="{FF2B5EF4-FFF2-40B4-BE49-F238E27FC236}">
                    <a16:creationId xmlns:a16="http://schemas.microsoft.com/office/drawing/2014/main" id="{0B4E8AC1-1FE8-86E8-62A8-836310B536B5}"/>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riangle 25">
                <a:extLst>
                  <a:ext uri="{FF2B5EF4-FFF2-40B4-BE49-F238E27FC236}">
                    <a16:creationId xmlns:a16="http://schemas.microsoft.com/office/drawing/2014/main" id="{791DD4C7-A817-F9D1-80AA-B1839FB35C25}"/>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9" name="Rectangle 8">
            <a:extLst>
              <a:ext uri="{FF2B5EF4-FFF2-40B4-BE49-F238E27FC236}">
                <a16:creationId xmlns:a16="http://schemas.microsoft.com/office/drawing/2014/main" id="{7A48477F-10EC-35F8-6075-BC9185D8D42C}"/>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brown box with brown objects on it&#10;&#10;Description automatically generated with medium confidence">
            <a:extLst>
              <a:ext uri="{FF2B5EF4-FFF2-40B4-BE49-F238E27FC236}">
                <a16:creationId xmlns:a16="http://schemas.microsoft.com/office/drawing/2014/main" id="{40717D17-197B-001F-847A-AAF844BDE8A7}"/>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2BFCCA78-898F-E2FF-A04F-AE5BE94CD7F7}"/>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164C8D7F-0D7D-CF22-27DD-9FFA91E39C84}"/>
              </a:ext>
            </a:extLst>
          </p:cNvPr>
          <p:cNvSpPr txBox="1"/>
          <p:nvPr/>
        </p:nvSpPr>
        <p:spPr>
          <a:xfrm>
            <a:off x="1337540" y="1357158"/>
            <a:ext cx="4395046" cy="1754326"/>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CORRECT</a:t>
            </a:r>
          </a:p>
          <a:p>
            <a:r>
              <a:rPr lang="en-GB" sz="2000" dirty="0">
                <a:latin typeface="Arial" panose="020B0604020202020204" pitchFamily="34" charset="0"/>
                <a:cs typeface="Arial" panose="020B0604020202020204" pitchFamily="34" charset="0"/>
              </a:rPr>
              <a:t>Well done! Well done! J</a:t>
            </a:r>
            <a:r>
              <a:rPr lang="en-GB" sz="2000" kern="0" dirty="0">
                <a:effectLst/>
                <a:latin typeface="Arial" panose="020B0604020202020204" pitchFamily="34" charset="0"/>
                <a:ea typeface="Calibri" panose="020F0502020204030204" pitchFamily="34" charset="0"/>
                <a:cs typeface="Arial" panose="020B0604020202020204" pitchFamily="34" charset="0"/>
              </a:rPr>
              <a:t>ack knew Leo really well as they sat at the same table in class so he knew that it was safe to let him on board.</a:t>
            </a:r>
            <a:endParaRPr lang="en-GB" sz="2400" dirty="0">
              <a:latin typeface="Arial" panose="020B0604020202020204" pitchFamily="34" charset="0"/>
              <a:cs typeface="Arial" panose="020B0604020202020204" pitchFamily="34" charset="0"/>
            </a:endParaRPr>
          </a:p>
        </p:txBody>
      </p:sp>
      <p:sp>
        <p:nvSpPr>
          <p:cNvPr id="5" name="Rounded Rectangle 4">
            <a:hlinkClick r:id="rId5" action="ppaction://hlinksldjump" highlightClick="1"/>
            <a:extLst>
              <a:ext uri="{FF2B5EF4-FFF2-40B4-BE49-F238E27FC236}">
                <a16:creationId xmlns:a16="http://schemas.microsoft.com/office/drawing/2014/main" id="{20BE7DA0-9E1B-3A16-BA66-257930301831}"/>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 Question</a:t>
            </a:r>
          </a:p>
        </p:txBody>
      </p:sp>
    </p:spTree>
    <p:extLst>
      <p:ext uri="{BB962C8B-B14F-4D97-AF65-F5344CB8AC3E}">
        <p14:creationId xmlns:p14="http://schemas.microsoft.com/office/powerpoint/2010/main" val="591663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1800000">
                                      <p:cBhvr>
                                        <p:cTn id="6" dur="500" fill="hold"/>
                                        <p:tgtEl>
                                          <p:spTgt spid="10"/>
                                        </p:tgtEl>
                                        <p:attrNameLst>
                                          <p:attrName>r</p:attrName>
                                        </p:attrNameLst>
                                      </p:cBhvr>
                                    </p:animRot>
                                  </p:childTnLst>
                                </p:cTn>
                              </p:par>
                              <p:par>
                                <p:cTn id="7" presetID="22" presetClass="entr" presetSubtype="2" fill="hold" nodeType="withEffect">
                                  <p:stCondLst>
                                    <p:cond delay="500"/>
                                  </p:stCondLst>
                                  <p:childTnLst>
                                    <p:set>
                                      <p:cBhvr>
                                        <p:cTn id="8" dur="1" fill="hold">
                                          <p:stCondLst>
                                            <p:cond delay="0"/>
                                          </p:stCondLst>
                                        </p:cTn>
                                        <p:tgtEl>
                                          <p:spTgt spid="2"/>
                                        </p:tgtEl>
                                        <p:attrNameLst>
                                          <p:attrName>style.visibility</p:attrName>
                                        </p:attrNameLst>
                                      </p:cBhvr>
                                      <p:to>
                                        <p:strVal val="visible"/>
                                      </p:to>
                                    </p:set>
                                    <p:animEffect transition="in" filter="wipe(right)">
                                      <p:cBhvr>
                                        <p:cTn id="9" dur="750"/>
                                        <p:tgtEl>
                                          <p:spTgt spid="2"/>
                                        </p:tgtEl>
                                      </p:cBhvr>
                                    </p:animEffect>
                                  </p:childTnLst>
                                </p:cTn>
                              </p:par>
                            </p:childTnLst>
                          </p:cTn>
                        </p:par>
                        <p:par>
                          <p:cTn id="10" fill="hold">
                            <p:stCondLst>
                              <p:cond delay="1250"/>
                            </p:stCondLst>
                            <p:childTnLst>
                              <p:par>
                                <p:cTn id="11" presetID="0" presetClass="path" presetSubtype="0" accel="50000" decel="50000" fill="hold" nodeType="afterEffect">
                                  <p:stCondLst>
                                    <p:cond delay="0"/>
                                  </p:stCondLst>
                                  <p:childTnLst>
                                    <p:animMotion origin="layout" path="M 6.25E-7 7.40741E-7 L -0.00117 -0.04838 " pathEditMode="relative" rAng="0" ptsTypes="AA">
                                      <p:cBhvr>
                                        <p:cTn id="12" dur="1000" fill="hold"/>
                                        <p:tgtEl>
                                          <p:spTgt spid="12"/>
                                        </p:tgtEl>
                                        <p:attrNameLst>
                                          <p:attrName>ppt_x</p:attrName>
                                          <p:attrName>ppt_y</p:attrName>
                                        </p:attrNameLst>
                                      </p:cBhvr>
                                      <p:rCtr x="-65" y="-2431"/>
                                    </p:animMotion>
                                  </p:childTnLst>
                                </p:cTn>
                              </p:par>
                            </p:childTnLst>
                          </p:cTn>
                        </p:par>
                        <p:par>
                          <p:cTn id="13" fill="hold">
                            <p:stCondLst>
                              <p:cond delay="2250"/>
                            </p:stCondLst>
                            <p:childTnLst>
                              <p:par>
                                <p:cTn id="14" presetID="22" presetClass="exit" presetSubtype="1" fill="hold" nodeType="afterEffect">
                                  <p:stCondLst>
                                    <p:cond delay="0"/>
                                  </p:stCondLst>
                                  <p:childTnLst>
                                    <p:animEffect transition="out" filter="wipe(up)">
                                      <p:cBhvr>
                                        <p:cTn id="15" dur="500"/>
                                        <p:tgtEl>
                                          <p:spTgt spid="2"/>
                                        </p:tgtEl>
                                      </p:cBhvr>
                                    </p:animEffect>
                                    <p:set>
                                      <p:cBhvr>
                                        <p:cTn id="16" dur="1" fill="hold">
                                          <p:stCondLst>
                                            <p:cond delay="499"/>
                                          </p:stCondLst>
                                        </p:cTn>
                                        <p:tgtEl>
                                          <p:spTgt spid="2"/>
                                        </p:tgtEl>
                                        <p:attrNameLst>
                                          <p:attrName>style.visibility</p:attrName>
                                        </p:attrNameLst>
                                      </p:cBhvr>
                                      <p:to>
                                        <p:strVal val="hidden"/>
                                      </p:to>
                                    </p:set>
                                  </p:childTnLst>
                                </p:cTn>
                              </p:par>
                              <p:par>
                                <p:cTn id="17" presetID="8" presetClass="emph" presetSubtype="0" fill="hold" nodeType="withEffect">
                                  <p:stCondLst>
                                    <p:cond delay="0"/>
                                  </p:stCondLst>
                                  <p:childTnLst>
                                    <p:animRot by="1800000">
                                      <p:cBhvr>
                                        <p:cTn id="18" dur="1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2EBDA-A9AA-8933-8282-4B7AF8C6993D}"/>
            </a:ext>
          </a:extLst>
        </p:cNvPr>
        <p:cNvGrpSpPr/>
        <p:nvPr/>
      </p:nvGrpSpPr>
      <p:grpSpPr>
        <a:xfrm>
          <a:off x="0" y="0"/>
          <a:ext cx="0" cy="0"/>
          <a:chOff x="0" y="0"/>
          <a:chExt cx="0" cy="0"/>
        </a:xfrm>
      </p:grpSpPr>
      <p:pic>
        <p:nvPicPr>
          <p:cNvPr id="3" name="Picture 2" descr="A hand holding a watering can&#10;&#10;Description automatically generated">
            <a:extLst>
              <a:ext uri="{FF2B5EF4-FFF2-40B4-BE49-F238E27FC236}">
                <a16:creationId xmlns:a16="http://schemas.microsoft.com/office/drawing/2014/main" id="{60AD2395-4C86-3950-DA46-3583C524B235}"/>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pic>
        <p:nvPicPr>
          <p:cNvPr id="41" name="Picture 40" descr="A planter box with dirt and green leaves&#10;&#10;Description automatically generated">
            <a:extLst>
              <a:ext uri="{FF2B5EF4-FFF2-40B4-BE49-F238E27FC236}">
                <a16:creationId xmlns:a16="http://schemas.microsoft.com/office/drawing/2014/main" id="{DE4822D6-F21A-997D-5D9B-2C40F83FCB71}"/>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4" name="Group 3">
            <a:extLst>
              <a:ext uri="{FF2B5EF4-FFF2-40B4-BE49-F238E27FC236}">
                <a16:creationId xmlns:a16="http://schemas.microsoft.com/office/drawing/2014/main" id="{2DEC8522-0E04-469F-18FB-440040DADB59}"/>
              </a:ext>
            </a:extLst>
          </p:cNvPr>
          <p:cNvGrpSpPr/>
          <p:nvPr/>
        </p:nvGrpSpPr>
        <p:grpSpPr>
          <a:xfrm>
            <a:off x="8335793" y="2773647"/>
            <a:ext cx="1302299" cy="3194778"/>
            <a:chOff x="8987012" y="1691547"/>
            <a:chExt cx="1302299" cy="3194778"/>
          </a:xfrm>
          <a:scene3d>
            <a:camera prst="orthographicFront">
              <a:rot lat="0" lon="0" rev="0"/>
            </a:camera>
            <a:lightRig rig="balanced" dir="t">
              <a:rot lat="0" lon="0" rev="8700000"/>
            </a:lightRig>
          </a:scene3d>
        </p:grpSpPr>
        <p:sp>
          <p:nvSpPr>
            <p:cNvPr id="5" name="Freeform 4">
              <a:extLst>
                <a:ext uri="{FF2B5EF4-FFF2-40B4-BE49-F238E27FC236}">
                  <a16:creationId xmlns:a16="http://schemas.microsoft.com/office/drawing/2014/main" id="{6C3A761A-E08A-F99B-FE0C-1204CCC0F31D}"/>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riangle 9">
              <a:extLst>
                <a:ext uri="{FF2B5EF4-FFF2-40B4-BE49-F238E27FC236}">
                  <a16:creationId xmlns:a16="http://schemas.microsoft.com/office/drawing/2014/main" id="{5DEC59A1-9229-1B7C-0A87-71C2FD28C242}"/>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73C04D6F-695D-83A7-9F57-6D03DD97984D}"/>
                </a:ext>
              </a:extLst>
            </p:cNvPr>
            <p:cNvGrpSpPr/>
            <p:nvPr/>
          </p:nvGrpSpPr>
          <p:grpSpPr>
            <a:xfrm rot="2957452">
              <a:off x="9582382" y="2222851"/>
              <a:ext cx="222327" cy="701437"/>
              <a:chOff x="10072606" y="3865092"/>
              <a:chExt cx="391010" cy="1233629"/>
            </a:xfrm>
          </p:grpSpPr>
          <p:sp>
            <p:nvSpPr>
              <p:cNvPr id="39" name="Freeform 38">
                <a:extLst>
                  <a:ext uri="{FF2B5EF4-FFF2-40B4-BE49-F238E27FC236}">
                    <a16:creationId xmlns:a16="http://schemas.microsoft.com/office/drawing/2014/main" id="{2B0B6F51-9CF2-6766-C253-985EB64FB633}"/>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riangle 39">
                <a:extLst>
                  <a:ext uri="{FF2B5EF4-FFF2-40B4-BE49-F238E27FC236}">
                    <a16:creationId xmlns:a16="http://schemas.microsoft.com/office/drawing/2014/main" id="{9E32A98B-FB6F-10A1-E04D-68F52924081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2" name="Group 11">
              <a:extLst>
                <a:ext uri="{FF2B5EF4-FFF2-40B4-BE49-F238E27FC236}">
                  <a16:creationId xmlns:a16="http://schemas.microsoft.com/office/drawing/2014/main" id="{4934D3D7-2C2F-E9E0-79FA-7F61FDC53380}"/>
                </a:ext>
              </a:extLst>
            </p:cNvPr>
            <p:cNvGrpSpPr/>
            <p:nvPr/>
          </p:nvGrpSpPr>
          <p:grpSpPr>
            <a:xfrm rot="18909917">
              <a:off x="9116777" y="2134295"/>
              <a:ext cx="200077" cy="631239"/>
              <a:chOff x="10072606" y="3865092"/>
              <a:chExt cx="391010" cy="1233629"/>
            </a:xfrm>
          </p:grpSpPr>
          <p:sp>
            <p:nvSpPr>
              <p:cNvPr id="37" name="Freeform 36">
                <a:extLst>
                  <a:ext uri="{FF2B5EF4-FFF2-40B4-BE49-F238E27FC236}">
                    <a16:creationId xmlns:a16="http://schemas.microsoft.com/office/drawing/2014/main" id="{6A282EED-4482-82D0-5C2F-03C5EE2642F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riangle 37">
                <a:extLst>
                  <a:ext uri="{FF2B5EF4-FFF2-40B4-BE49-F238E27FC236}">
                    <a16:creationId xmlns:a16="http://schemas.microsoft.com/office/drawing/2014/main" id="{A0338B3B-CA72-5CFC-ED19-29A1CE72371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3" name="Group 12">
              <a:extLst>
                <a:ext uri="{FF2B5EF4-FFF2-40B4-BE49-F238E27FC236}">
                  <a16:creationId xmlns:a16="http://schemas.microsoft.com/office/drawing/2014/main" id="{3B21BB80-1FE6-D20D-BD21-AA80FE156FD2}"/>
                </a:ext>
              </a:extLst>
            </p:cNvPr>
            <p:cNvGrpSpPr/>
            <p:nvPr/>
          </p:nvGrpSpPr>
          <p:grpSpPr>
            <a:xfrm rot="2957452">
              <a:off x="9595269" y="2625991"/>
              <a:ext cx="238046" cy="751030"/>
              <a:chOff x="10072606" y="3865092"/>
              <a:chExt cx="391010" cy="1233629"/>
            </a:xfrm>
          </p:grpSpPr>
          <p:sp>
            <p:nvSpPr>
              <p:cNvPr id="35" name="Freeform 34">
                <a:extLst>
                  <a:ext uri="{FF2B5EF4-FFF2-40B4-BE49-F238E27FC236}">
                    <a16:creationId xmlns:a16="http://schemas.microsoft.com/office/drawing/2014/main" id="{E0D79420-470A-4D92-C071-0E7291495013}"/>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Triangle 35">
                <a:extLst>
                  <a:ext uri="{FF2B5EF4-FFF2-40B4-BE49-F238E27FC236}">
                    <a16:creationId xmlns:a16="http://schemas.microsoft.com/office/drawing/2014/main" id="{B40CCD36-EA04-0203-61E4-1DED2D2F828A}"/>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4" name="Group 13">
              <a:extLst>
                <a:ext uri="{FF2B5EF4-FFF2-40B4-BE49-F238E27FC236}">
                  <a16:creationId xmlns:a16="http://schemas.microsoft.com/office/drawing/2014/main" id="{DA690C56-B5F2-AD34-4A17-5B94B2556C1D}"/>
                </a:ext>
              </a:extLst>
            </p:cNvPr>
            <p:cNvGrpSpPr/>
            <p:nvPr/>
          </p:nvGrpSpPr>
          <p:grpSpPr>
            <a:xfrm rot="18909917">
              <a:off x="9122531" y="2563505"/>
              <a:ext cx="184651" cy="582570"/>
              <a:chOff x="10072606" y="3865092"/>
              <a:chExt cx="391010" cy="1233629"/>
            </a:xfrm>
          </p:grpSpPr>
          <p:sp>
            <p:nvSpPr>
              <p:cNvPr id="33" name="Freeform 32">
                <a:extLst>
                  <a:ext uri="{FF2B5EF4-FFF2-40B4-BE49-F238E27FC236}">
                    <a16:creationId xmlns:a16="http://schemas.microsoft.com/office/drawing/2014/main" id="{49A4DBBF-139D-871A-A07A-A16AF0D4A0B8}"/>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riangle 33">
                <a:extLst>
                  <a:ext uri="{FF2B5EF4-FFF2-40B4-BE49-F238E27FC236}">
                    <a16:creationId xmlns:a16="http://schemas.microsoft.com/office/drawing/2014/main" id="{87A95B26-78CF-63D4-335D-64212C78C1D2}"/>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5" name="Group 14">
              <a:extLst>
                <a:ext uri="{FF2B5EF4-FFF2-40B4-BE49-F238E27FC236}">
                  <a16:creationId xmlns:a16="http://schemas.microsoft.com/office/drawing/2014/main" id="{BBC7E65C-D21F-9B14-0248-37C94F1FDDF8}"/>
                </a:ext>
              </a:extLst>
            </p:cNvPr>
            <p:cNvGrpSpPr/>
            <p:nvPr/>
          </p:nvGrpSpPr>
          <p:grpSpPr>
            <a:xfrm rot="2957452">
              <a:off x="9641376" y="3087394"/>
              <a:ext cx="248988" cy="785552"/>
              <a:chOff x="10072606" y="3865092"/>
              <a:chExt cx="391010" cy="1233629"/>
            </a:xfrm>
          </p:grpSpPr>
          <p:sp>
            <p:nvSpPr>
              <p:cNvPr id="31" name="Freeform 30">
                <a:extLst>
                  <a:ext uri="{FF2B5EF4-FFF2-40B4-BE49-F238E27FC236}">
                    <a16:creationId xmlns:a16="http://schemas.microsoft.com/office/drawing/2014/main" id="{215A9BAE-B15E-EBA0-2D8A-F4592A3EB87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Triangle 31">
                <a:extLst>
                  <a:ext uri="{FF2B5EF4-FFF2-40B4-BE49-F238E27FC236}">
                    <a16:creationId xmlns:a16="http://schemas.microsoft.com/office/drawing/2014/main" id="{9533AB01-D900-90B0-E5E9-6B412C6DD7A6}"/>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422BBE6C-10BE-F625-8FB5-6C3E679906BC}"/>
                </a:ext>
              </a:extLst>
            </p:cNvPr>
            <p:cNvGrpSpPr/>
            <p:nvPr/>
          </p:nvGrpSpPr>
          <p:grpSpPr>
            <a:xfrm rot="18909917">
              <a:off x="9062004" y="2924532"/>
              <a:ext cx="220268" cy="694941"/>
              <a:chOff x="10072606" y="3865092"/>
              <a:chExt cx="391010" cy="1233629"/>
            </a:xfrm>
          </p:grpSpPr>
          <p:sp>
            <p:nvSpPr>
              <p:cNvPr id="29" name="Freeform 28">
                <a:extLst>
                  <a:ext uri="{FF2B5EF4-FFF2-40B4-BE49-F238E27FC236}">
                    <a16:creationId xmlns:a16="http://schemas.microsoft.com/office/drawing/2014/main" id="{7E88C17A-621E-88EB-4AF8-9FF5374C31C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riangle 29">
                <a:extLst>
                  <a:ext uri="{FF2B5EF4-FFF2-40B4-BE49-F238E27FC236}">
                    <a16:creationId xmlns:a16="http://schemas.microsoft.com/office/drawing/2014/main" id="{10D1C793-78AD-342B-AB28-AC148C1073FB}"/>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634A0EF4-BAF0-66B8-54AB-A41E2A0F1DB6}"/>
                </a:ext>
              </a:extLst>
            </p:cNvPr>
            <p:cNvGrpSpPr/>
            <p:nvPr/>
          </p:nvGrpSpPr>
          <p:grpSpPr>
            <a:xfrm rot="2957452">
              <a:off x="9634232" y="3566026"/>
              <a:ext cx="248988" cy="785552"/>
              <a:chOff x="10072606" y="3865092"/>
              <a:chExt cx="391010" cy="1233629"/>
            </a:xfrm>
          </p:grpSpPr>
          <p:sp>
            <p:nvSpPr>
              <p:cNvPr id="27" name="Freeform 26">
                <a:extLst>
                  <a:ext uri="{FF2B5EF4-FFF2-40B4-BE49-F238E27FC236}">
                    <a16:creationId xmlns:a16="http://schemas.microsoft.com/office/drawing/2014/main" id="{60063652-12B8-24BF-150B-3ACB90338F45}"/>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riangle 27">
                <a:extLst>
                  <a:ext uri="{FF2B5EF4-FFF2-40B4-BE49-F238E27FC236}">
                    <a16:creationId xmlns:a16="http://schemas.microsoft.com/office/drawing/2014/main" id="{ED944147-DB9E-97F7-06A6-A094B8BAB10E}"/>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672E11D9-539C-25C7-05C3-B9EB07710632}"/>
                </a:ext>
              </a:extLst>
            </p:cNvPr>
            <p:cNvGrpSpPr/>
            <p:nvPr/>
          </p:nvGrpSpPr>
          <p:grpSpPr>
            <a:xfrm rot="18909917">
              <a:off x="9054860" y="3403164"/>
              <a:ext cx="220268" cy="694941"/>
              <a:chOff x="10072606" y="3865092"/>
              <a:chExt cx="391010" cy="1233629"/>
            </a:xfrm>
          </p:grpSpPr>
          <p:sp>
            <p:nvSpPr>
              <p:cNvPr id="25" name="Freeform 24">
                <a:extLst>
                  <a:ext uri="{FF2B5EF4-FFF2-40B4-BE49-F238E27FC236}">
                    <a16:creationId xmlns:a16="http://schemas.microsoft.com/office/drawing/2014/main" id="{0AB29BE6-A1BD-595B-4354-B8FD35943BA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riangle 25">
                <a:extLst>
                  <a:ext uri="{FF2B5EF4-FFF2-40B4-BE49-F238E27FC236}">
                    <a16:creationId xmlns:a16="http://schemas.microsoft.com/office/drawing/2014/main" id="{2997B4A9-B8BB-CA3E-05EF-693D540F53E7}"/>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9" name="Group 18">
              <a:extLst>
                <a:ext uri="{FF2B5EF4-FFF2-40B4-BE49-F238E27FC236}">
                  <a16:creationId xmlns:a16="http://schemas.microsoft.com/office/drawing/2014/main" id="{4F7BD3EA-3E92-2E91-4F7F-0E9380F2995E}"/>
                </a:ext>
              </a:extLst>
            </p:cNvPr>
            <p:cNvGrpSpPr/>
            <p:nvPr/>
          </p:nvGrpSpPr>
          <p:grpSpPr>
            <a:xfrm rot="2957452">
              <a:off x="9682501" y="3956876"/>
              <a:ext cx="292088" cy="921533"/>
              <a:chOff x="10072606" y="3865092"/>
              <a:chExt cx="391010" cy="1233629"/>
            </a:xfrm>
          </p:grpSpPr>
          <p:sp>
            <p:nvSpPr>
              <p:cNvPr id="23" name="Freeform 22">
                <a:extLst>
                  <a:ext uri="{FF2B5EF4-FFF2-40B4-BE49-F238E27FC236}">
                    <a16:creationId xmlns:a16="http://schemas.microsoft.com/office/drawing/2014/main" id="{5E67A3CB-A935-5081-336E-7CCDAED4CC9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Triangle 23">
                <a:extLst>
                  <a:ext uri="{FF2B5EF4-FFF2-40B4-BE49-F238E27FC236}">
                    <a16:creationId xmlns:a16="http://schemas.microsoft.com/office/drawing/2014/main" id="{D4D0E169-B5E2-CC41-C677-F41097250A2E}"/>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0" name="Group 19">
              <a:extLst>
                <a:ext uri="{FF2B5EF4-FFF2-40B4-BE49-F238E27FC236}">
                  <a16:creationId xmlns:a16="http://schemas.microsoft.com/office/drawing/2014/main" id="{48F2F139-B340-D016-C983-82EADF1767FB}"/>
                </a:ext>
              </a:extLst>
            </p:cNvPr>
            <p:cNvGrpSpPr/>
            <p:nvPr/>
          </p:nvGrpSpPr>
          <p:grpSpPr>
            <a:xfrm rot="18909917">
              <a:off x="8987012" y="3801622"/>
              <a:ext cx="258397" cy="815237"/>
              <a:chOff x="10072606" y="3865092"/>
              <a:chExt cx="391010" cy="1233629"/>
            </a:xfrm>
          </p:grpSpPr>
          <p:sp>
            <p:nvSpPr>
              <p:cNvPr id="21" name="Freeform 20">
                <a:extLst>
                  <a:ext uri="{FF2B5EF4-FFF2-40B4-BE49-F238E27FC236}">
                    <a16:creationId xmlns:a16="http://schemas.microsoft.com/office/drawing/2014/main" id="{4C39A464-B33A-F9E3-2D27-D5F0E5CB6F4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Triangle 21">
                <a:extLst>
                  <a:ext uri="{FF2B5EF4-FFF2-40B4-BE49-F238E27FC236}">
                    <a16:creationId xmlns:a16="http://schemas.microsoft.com/office/drawing/2014/main" id="{7243A44F-1475-622C-D914-BC7D3B25D54C}"/>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2" name="Rectangle 1">
            <a:extLst>
              <a:ext uri="{FF2B5EF4-FFF2-40B4-BE49-F238E27FC236}">
                <a16:creationId xmlns:a16="http://schemas.microsoft.com/office/drawing/2014/main" id="{777E6E3A-5269-20E5-D3EB-807616199342}"/>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descr="A brown box with brown objects on it&#10;&#10;Description automatically generated with medium confidence">
            <a:extLst>
              <a:ext uri="{FF2B5EF4-FFF2-40B4-BE49-F238E27FC236}">
                <a16:creationId xmlns:a16="http://schemas.microsoft.com/office/drawing/2014/main" id="{C70A1B38-4544-7C06-CFB4-0DD0643BAA7C}"/>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03760515-3F9A-BF43-A636-BF19C930A295}"/>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F94CFABB-D3C1-9D0C-7E2D-35F53F6C17E1}"/>
              </a:ext>
            </a:extLst>
          </p:cNvPr>
          <p:cNvSpPr txBox="1"/>
          <p:nvPr/>
        </p:nvSpPr>
        <p:spPr>
          <a:xfrm>
            <a:off x="1337540" y="1357158"/>
            <a:ext cx="4395046" cy="969240"/>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Question 6</a:t>
            </a:r>
          </a:p>
          <a:p>
            <a:pPr lvl="0">
              <a:lnSpc>
                <a:spcPct val="115000"/>
              </a:lnSpc>
              <a:spcBef>
                <a:spcPts val="600"/>
              </a:spcBef>
              <a:spcAft>
                <a:spcPts val="600"/>
              </a:spcAft>
            </a:pPr>
            <a:r>
              <a:rPr lang="en-GB" sz="2200" b="1" kern="0" dirty="0">
                <a:effectLst/>
                <a:latin typeface="Arial" panose="020B0604020202020204" pitchFamily="34" charset="0"/>
                <a:ea typeface="Calibri" panose="020F0502020204030204" pitchFamily="34" charset="0"/>
                <a:cs typeface="Arial" panose="020B0604020202020204" pitchFamily="34" charset="0"/>
              </a:rPr>
              <a:t>Who is Jack’s trusted adult?</a:t>
            </a:r>
            <a:endParaRPr lang="en-GB" sz="22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Rounded Rectangle 7">
            <a:hlinkClick r:id="rId5" action="ppaction://hlinksldjump" highlightClick="1"/>
            <a:extLst>
              <a:ext uri="{FF2B5EF4-FFF2-40B4-BE49-F238E27FC236}">
                <a16:creationId xmlns:a16="http://schemas.microsoft.com/office/drawing/2014/main" id="{F2BAC1A4-4687-1B86-3E89-AFA63BBCC28D}"/>
              </a:ext>
            </a:extLst>
          </p:cNvPr>
          <p:cNvSpPr/>
          <p:nvPr/>
        </p:nvSpPr>
        <p:spPr>
          <a:xfrm>
            <a:off x="1363516" y="3626068"/>
            <a:ext cx="1977562" cy="1874773"/>
          </a:xfrm>
          <a:prstGeom prst="roundRect">
            <a:avLst>
              <a:gd name="adj" fmla="val 1041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First Officer Freddie</a:t>
            </a:r>
            <a:endParaRPr lang="en-GB" dirty="0"/>
          </a:p>
        </p:txBody>
      </p:sp>
      <p:sp>
        <p:nvSpPr>
          <p:cNvPr id="9" name="Rounded Rectangle 8">
            <a:hlinkClick r:id="rId6" action="ppaction://hlinksldjump" highlightClick="1"/>
            <a:extLst>
              <a:ext uri="{FF2B5EF4-FFF2-40B4-BE49-F238E27FC236}">
                <a16:creationId xmlns:a16="http://schemas.microsoft.com/office/drawing/2014/main" id="{1DFAF8E3-5412-8FAB-76B3-ABF814068271}"/>
              </a:ext>
            </a:extLst>
          </p:cNvPr>
          <p:cNvSpPr/>
          <p:nvPr/>
        </p:nvSpPr>
        <p:spPr>
          <a:xfrm>
            <a:off x="3535063" y="3626069"/>
            <a:ext cx="1977562" cy="1874773"/>
          </a:xfrm>
          <a:prstGeom prst="roundRect">
            <a:avLst>
              <a:gd name="adj" fmla="val 916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His mum</a:t>
            </a:r>
            <a:endParaRPr lang="en-GB" dirty="0"/>
          </a:p>
        </p:txBody>
      </p:sp>
    </p:spTree>
    <p:extLst>
      <p:ext uri="{BB962C8B-B14F-4D97-AF65-F5344CB8AC3E}">
        <p14:creationId xmlns:p14="http://schemas.microsoft.com/office/powerpoint/2010/main" val="2260340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497818-9B1C-D8EA-4E3A-BC46B3CE6968}"/>
            </a:ext>
          </a:extLst>
        </p:cNvPr>
        <p:cNvGrpSpPr/>
        <p:nvPr/>
      </p:nvGrpSpPr>
      <p:grpSpPr>
        <a:xfrm>
          <a:off x="0" y="0"/>
          <a:ext cx="0" cy="0"/>
          <a:chOff x="0" y="0"/>
          <a:chExt cx="0" cy="0"/>
        </a:xfrm>
      </p:grpSpPr>
      <p:pic>
        <p:nvPicPr>
          <p:cNvPr id="4" name="Picture 3" descr="A hand holding a watering can&#10;&#10;Description automatically generated">
            <a:extLst>
              <a:ext uri="{FF2B5EF4-FFF2-40B4-BE49-F238E27FC236}">
                <a16:creationId xmlns:a16="http://schemas.microsoft.com/office/drawing/2014/main" id="{2EE88059-046B-841D-82A7-7BFD56F33D38}"/>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pic>
        <p:nvPicPr>
          <p:cNvPr id="40" name="Picture 39" descr="A planter box with dirt and green leaves&#10;&#10;Description automatically generated">
            <a:extLst>
              <a:ext uri="{FF2B5EF4-FFF2-40B4-BE49-F238E27FC236}">
                <a16:creationId xmlns:a16="http://schemas.microsoft.com/office/drawing/2014/main" id="{61B12F59-644D-82CA-4379-F0C371468A58}"/>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5" name="Group 4">
            <a:extLst>
              <a:ext uri="{FF2B5EF4-FFF2-40B4-BE49-F238E27FC236}">
                <a16:creationId xmlns:a16="http://schemas.microsoft.com/office/drawing/2014/main" id="{79051F92-728D-0C17-F996-352A46BE7056}"/>
              </a:ext>
            </a:extLst>
          </p:cNvPr>
          <p:cNvGrpSpPr/>
          <p:nvPr/>
        </p:nvGrpSpPr>
        <p:grpSpPr>
          <a:xfrm>
            <a:off x="8335793" y="2773647"/>
            <a:ext cx="1302299" cy="3194778"/>
            <a:chOff x="8987012" y="1691547"/>
            <a:chExt cx="1302299" cy="3194778"/>
          </a:xfrm>
          <a:solidFill>
            <a:srgbClr val="AEA000"/>
          </a:solidFill>
          <a:scene3d>
            <a:camera prst="orthographicFront">
              <a:rot lat="0" lon="0" rev="0"/>
            </a:camera>
            <a:lightRig rig="balanced" dir="t">
              <a:rot lat="0" lon="0" rev="8700000"/>
            </a:lightRig>
          </a:scene3d>
        </p:grpSpPr>
        <p:sp>
          <p:nvSpPr>
            <p:cNvPr id="8" name="Freeform 7">
              <a:extLst>
                <a:ext uri="{FF2B5EF4-FFF2-40B4-BE49-F238E27FC236}">
                  <a16:creationId xmlns:a16="http://schemas.microsoft.com/office/drawing/2014/main" id="{22092F6E-17AE-A9A2-4F8A-192ED5880D15}"/>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riangle 8">
              <a:extLst>
                <a:ext uri="{FF2B5EF4-FFF2-40B4-BE49-F238E27FC236}">
                  <a16:creationId xmlns:a16="http://schemas.microsoft.com/office/drawing/2014/main" id="{82E4F4E6-DDC0-03E5-68EA-49B17858B836}"/>
                </a:ext>
              </a:extLst>
            </p:cNvPr>
            <p:cNvSpPr/>
            <p:nvPr/>
          </p:nvSpPr>
          <p:spPr>
            <a:xfrm>
              <a:off x="9346993" y="1907189"/>
              <a:ext cx="194813" cy="2979136"/>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9743191-E353-42F5-5719-1655430FFC5E}"/>
                </a:ext>
              </a:extLst>
            </p:cNvPr>
            <p:cNvGrpSpPr/>
            <p:nvPr/>
          </p:nvGrpSpPr>
          <p:grpSpPr>
            <a:xfrm rot="2957452">
              <a:off x="9582382" y="2222851"/>
              <a:ext cx="222327" cy="701437"/>
              <a:chOff x="10072606" y="3865092"/>
              <a:chExt cx="391010" cy="1233629"/>
            </a:xfrm>
            <a:grpFill/>
          </p:grpSpPr>
          <p:sp>
            <p:nvSpPr>
              <p:cNvPr id="38" name="Freeform 37">
                <a:extLst>
                  <a:ext uri="{FF2B5EF4-FFF2-40B4-BE49-F238E27FC236}">
                    <a16:creationId xmlns:a16="http://schemas.microsoft.com/office/drawing/2014/main" id="{C893CFDD-6928-DFFD-F1EA-6CC46B196119}"/>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riangle 38">
                <a:extLst>
                  <a:ext uri="{FF2B5EF4-FFF2-40B4-BE49-F238E27FC236}">
                    <a16:creationId xmlns:a16="http://schemas.microsoft.com/office/drawing/2014/main" id="{9315F230-465F-2BBA-100E-3976831BAA6B}"/>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1" name="Group 10">
              <a:extLst>
                <a:ext uri="{FF2B5EF4-FFF2-40B4-BE49-F238E27FC236}">
                  <a16:creationId xmlns:a16="http://schemas.microsoft.com/office/drawing/2014/main" id="{F9CC6F6A-2EFD-50F6-C7FC-134188872016}"/>
                </a:ext>
              </a:extLst>
            </p:cNvPr>
            <p:cNvGrpSpPr/>
            <p:nvPr/>
          </p:nvGrpSpPr>
          <p:grpSpPr>
            <a:xfrm rot="18909917">
              <a:off x="9116777" y="2134295"/>
              <a:ext cx="200077" cy="631239"/>
              <a:chOff x="10072606" y="3865092"/>
              <a:chExt cx="391010" cy="1233629"/>
            </a:xfrm>
            <a:grpFill/>
          </p:grpSpPr>
          <p:sp>
            <p:nvSpPr>
              <p:cNvPr id="36" name="Freeform 35">
                <a:extLst>
                  <a:ext uri="{FF2B5EF4-FFF2-40B4-BE49-F238E27FC236}">
                    <a16:creationId xmlns:a16="http://schemas.microsoft.com/office/drawing/2014/main" id="{EB1C6FC8-54BF-BE9A-1D46-7964CF29FA8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Triangle 36">
                <a:extLst>
                  <a:ext uri="{FF2B5EF4-FFF2-40B4-BE49-F238E27FC236}">
                    <a16:creationId xmlns:a16="http://schemas.microsoft.com/office/drawing/2014/main" id="{63C2F28B-EBA6-AA8E-EA4B-C56A47A12C6F}"/>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2" name="Group 11">
              <a:extLst>
                <a:ext uri="{FF2B5EF4-FFF2-40B4-BE49-F238E27FC236}">
                  <a16:creationId xmlns:a16="http://schemas.microsoft.com/office/drawing/2014/main" id="{4D028B72-C12A-AFAA-6501-3500A5FBEEF5}"/>
                </a:ext>
              </a:extLst>
            </p:cNvPr>
            <p:cNvGrpSpPr/>
            <p:nvPr/>
          </p:nvGrpSpPr>
          <p:grpSpPr>
            <a:xfrm rot="2957452">
              <a:off x="9595269" y="2625991"/>
              <a:ext cx="238046" cy="751030"/>
              <a:chOff x="10072606" y="3865092"/>
              <a:chExt cx="391010" cy="1233629"/>
            </a:xfrm>
            <a:grpFill/>
          </p:grpSpPr>
          <p:sp>
            <p:nvSpPr>
              <p:cNvPr id="34" name="Freeform 33">
                <a:extLst>
                  <a:ext uri="{FF2B5EF4-FFF2-40B4-BE49-F238E27FC236}">
                    <a16:creationId xmlns:a16="http://schemas.microsoft.com/office/drawing/2014/main" id="{FD9BAD8D-FC88-5B19-4050-176674D5610B}"/>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Triangle 34">
                <a:extLst>
                  <a:ext uri="{FF2B5EF4-FFF2-40B4-BE49-F238E27FC236}">
                    <a16:creationId xmlns:a16="http://schemas.microsoft.com/office/drawing/2014/main" id="{F28B4811-356A-1F15-347E-A6AD7D356572}"/>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3" name="Group 12">
              <a:extLst>
                <a:ext uri="{FF2B5EF4-FFF2-40B4-BE49-F238E27FC236}">
                  <a16:creationId xmlns:a16="http://schemas.microsoft.com/office/drawing/2014/main" id="{50E915F1-07BC-A3DC-078F-D3DF49A1AD26}"/>
                </a:ext>
              </a:extLst>
            </p:cNvPr>
            <p:cNvGrpSpPr/>
            <p:nvPr/>
          </p:nvGrpSpPr>
          <p:grpSpPr>
            <a:xfrm rot="18909917">
              <a:off x="9122531" y="2563505"/>
              <a:ext cx="184651" cy="582570"/>
              <a:chOff x="10072606" y="3865092"/>
              <a:chExt cx="391010" cy="1233629"/>
            </a:xfrm>
            <a:grpFill/>
          </p:grpSpPr>
          <p:sp>
            <p:nvSpPr>
              <p:cNvPr id="32" name="Freeform 31">
                <a:extLst>
                  <a:ext uri="{FF2B5EF4-FFF2-40B4-BE49-F238E27FC236}">
                    <a16:creationId xmlns:a16="http://schemas.microsoft.com/office/drawing/2014/main" id="{26270654-62E0-EB04-73AB-94D201D80AF3}"/>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Triangle 32">
                <a:extLst>
                  <a:ext uri="{FF2B5EF4-FFF2-40B4-BE49-F238E27FC236}">
                    <a16:creationId xmlns:a16="http://schemas.microsoft.com/office/drawing/2014/main" id="{DD845BBC-5DFC-2CCA-B38C-077659AF341A}"/>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4" name="Group 13">
              <a:extLst>
                <a:ext uri="{FF2B5EF4-FFF2-40B4-BE49-F238E27FC236}">
                  <a16:creationId xmlns:a16="http://schemas.microsoft.com/office/drawing/2014/main" id="{3B172036-1814-833A-7C03-3888AE98008E}"/>
                </a:ext>
              </a:extLst>
            </p:cNvPr>
            <p:cNvGrpSpPr/>
            <p:nvPr/>
          </p:nvGrpSpPr>
          <p:grpSpPr>
            <a:xfrm rot="2957452">
              <a:off x="9641376" y="3087394"/>
              <a:ext cx="248988" cy="785552"/>
              <a:chOff x="10072606" y="3865092"/>
              <a:chExt cx="391010" cy="1233629"/>
            </a:xfrm>
            <a:grpFill/>
          </p:grpSpPr>
          <p:sp>
            <p:nvSpPr>
              <p:cNvPr id="30" name="Freeform 29">
                <a:extLst>
                  <a:ext uri="{FF2B5EF4-FFF2-40B4-BE49-F238E27FC236}">
                    <a16:creationId xmlns:a16="http://schemas.microsoft.com/office/drawing/2014/main" id="{823C8CCF-D1D4-DCDF-8232-895BDCF1710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Triangle 30">
                <a:extLst>
                  <a:ext uri="{FF2B5EF4-FFF2-40B4-BE49-F238E27FC236}">
                    <a16:creationId xmlns:a16="http://schemas.microsoft.com/office/drawing/2014/main" id="{0155E314-5067-48CB-F01B-108F62792B12}"/>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5" name="Group 14">
              <a:extLst>
                <a:ext uri="{FF2B5EF4-FFF2-40B4-BE49-F238E27FC236}">
                  <a16:creationId xmlns:a16="http://schemas.microsoft.com/office/drawing/2014/main" id="{A6DB0607-91DF-E5E9-726A-0D596D474A72}"/>
                </a:ext>
              </a:extLst>
            </p:cNvPr>
            <p:cNvGrpSpPr/>
            <p:nvPr/>
          </p:nvGrpSpPr>
          <p:grpSpPr>
            <a:xfrm rot="18909917">
              <a:off x="9062004" y="2924532"/>
              <a:ext cx="220268" cy="694941"/>
              <a:chOff x="10072606" y="3865092"/>
              <a:chExt cx="391010" cy="1233629"/>
            </a:xfrm>
            <a:grpFill/>
          </p:grpSpPr>
          <p:sp>
            <p:nvSpPr>
              <p:cNvPr id="28" name="Freeform 27">
                <a:extLst>
                  <a:ext uri="{FF2B5EF4-FFF2-40B4-BE49-F238E27FC236}">
                    <a16:creationId xmlns:a16="http://schemas.microsoft.com/office/drawing/2014/main" id="{BF44C1A9-AAA6-6124-BF0B-3DBF5310869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Triangle 28">
                <a:extLst>
                  <a:ext uri="{FF2B5EF4-FFF2-40B4-BE49-F238E27FC236}">
                    <a16:creationId xmlns:a16="http://schemas.microsoft.com/office/drawing/2014/main" id="{1D50175F-7E61-28F1-3829-DF372A70FEFA}"/>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DEFDF134-4B3D-2F94-6BCD-E8B01D14BBE4}"/>
                </a:ext>
              </a:extLst>
            </p:cNvPr>
            <p:cNvGrpSpPr/>
            <p:nvPr/>
          </p:nvGrpSpPr>
          <p:grpSpPr>
            <a:xfrm rot="2957452">
              <a:off x="9634232" y="3566026"/>
              <a:ext cx="248988" cy="785552"/>
              <a:chOff x="10072606" y="3865092"/>
              <a:chExt cx="391010" cy="1233629"/>
            </a:xfrm>
            <a:grpFill/>
          </p:grpSpPr>
          <p:sp>
            <p:nvSpPr>
              <p:cNvPr id="26" name="Freeform 25">
                <a:extLst>
                  <a:ext uri="{FF2B5EF4-FFF2-40B4-BE49-F238E27FC236}">
                    <a16:creationId xmlns:a16="http://schemas.microsoft.com/office/drawing/2014/main" id="{11A3AD2E-16F7-58DC-B23C-3DA52269CFB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Triangle 26">
                <a:extLst>
                  <a:ext uri="{FF2B5EF4-FFF2-40B4-BE49-F238E27FC236}">
                    <a16:creationId xmlns:a16="http://schemas.microsoft.com/office/drawing/2014/main" id="{3EFD34E1-6D1F-4E39-ADA3-7E09396636A1}"/>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7B7AA373-E474-19BB-04EF-1E0DB87345EF}"/>
                </a:ext>
              </a:extLst>
            </p:cNvPr>
            <p:cNvGrpSpPr/>
            <p:nvPr/>
          </p:nvGrpSpPr>
          <p:grpSpPr>
            <a:xfrm rot="18909917">
              <a:off x="9054860" y="3403164"/>
              <a:ext cx="220268" cy="694941"/>
              <a:chOff x="10072606" y="3865092"/>
              <a:chExt cx="391010" cy="1233629"/>
            </a:xfrm>
            <a:grpFill/>
          </p:grpSpPr>
          <p:sp>
            <p:nvSpPr>
              <p:cNvPr id="24" name="Freeform 23">
                <a:extLst>
                  <a:ext uri="{FF2B5EF4-FFF2-40B4-BE49-F238E27FC236}">
                    <a16:creationId xmlns:a16="http://schemas.microsoft.com/office/drawing/2014/main" id="{6A44A6CB-93C7-D7C6-D075-18F68D6B2E0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Triangle 24">
                <a:extLst>
                  <a:ext uri="{FF2B5EF4-FFF2-40B4-BE49-F238E27FC236}">
                    <a16:creationId xmlns:a16="http://schemas.microsoft.com/office/drawing/2014/main" id="{AA19B5C2-697E-1304-81C4-628CC0A2155A}"/>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8072F28E-8851-1735-E83D-48826B910B26}"/>
                </a:ext>
              </a:extLst>
            </p:cNvPr>
            <p:cNvGrpSpPr/>
            <p:nvPr/>
          </p:nvGrpSpPr>
          <p:grpSpPr>
            <a:xfrm rot="2957452">
              <a:off x="9682501" y="3956876"/>
              <a:ext cx="292088" cy="921533"/>
              <a:chOff x="10072606" y="3865092"/>
              <a:chExt cx="391010" cy="1233629"/>
            </a:xfrm>
            <a:grpFill/>
          </p:grpSpPr>
          <p:sp>
            <p:nvSpPr>
              <p:cNvPr id="22" name="Freeform 21">
                <a:extLst>
                  <a:ext uri="{FF2B5EF4-FFF2-40B4-BE49-F238E27FC236}">
                    <a16:creationId xmlns:a16="http://schemas.microsoft.com/office/drawing/2014/main" id="{DC2418A4-9DF7-9F8B-D5E9-9A989A94085D}"/>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Triangle 22">
                <a:extLst>
                  <a:ext uri="{FF2B5EF4-FFF2-40B4-BE49-F238E27FC236}">
                    <a16:creationId xmlns:a16="http://schemas.microsoft.com/office/drawing/2014/main" id="{8EA9B597-9A7C-3DDF-BA61-480A201A5A0E}"/>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9" name="Group 18">
              <a:extLst>
                <a:ext uri="{FF2B5EF4-FFF2-40B4-BE49-F238E27FC236}">
                  <a16:creationId xmlns:a16="http://schemas.microsoft.com/office/drawing/2014/main" id="{91C90C1D-352F-ED02-5A66-38EBC8D93368}"/>
                </a:ext>
              </a:extLst>
            </p:cNvPr>
            <p:cNvGrpSpPr/>
            <p:nvPr/>
          </p:nvGrpSpPr>
          <p:grpSpPr>
            <a:xfrm rot="18909917">
              <a:off x="8987012" y="3801622"/>
              <a:ext cx="258397" cy="815237"/>
              <a:chOff x="10072606" y="3865092"/>
              <a:chExt cx="391010" cy="1233629"/>
            </a:xfrm>
            <a:grpFill/>
          </p:grpSpPr>
          <p:sp>
            <p:nvSpPr>
              <p:cNvPr id="20" name="Freeform 19">
                <a:extLst>
                  <a:ext uri="{FF2B5EF4-FFF2-40B4-BE49-F238E27FC236}">
                    <a16:creationId xmlns:a16="http://schemas.microsoft.com/office/drawing/2014/main" id="{E0A2521B-BFC4-300A-48F1-B9260A11966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Triangle 20">
                <a:extLst>
                  <a:ext uri="{FF2B5EF4-FFF2-40B4-BE49-F238E27FC236}">
                    <a16:creationId xmlns:a16="http://schemas.microsoft.com/office/drawing/2014/main" id="{4A989FAF-46EB-27F5-645E-E7D3E1E1E633}"/>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3" name="Rectangle 2">
            <a:extLst>
              <a:ext uri="{FF2B5EF4-FFF2-40B4-BE49-F238E27FC236}">
                <a16:creationId xmlns:a16="http://schemas.microsoft.com/office/drawing/2014/main" id="{E460E63F-A087-B6A4-5C47-ED89CC98FEDB}"/>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descr="A brown box with brown objects on it&#10;&#10;Description automatically generated with medium confidence">
            <a:extLst>
              <a:ext uri="{FF2B5EF4-FFF2-40B4-BE49-F238E27FC236}">
                <a16:creationId xmlns:a16="http://schemas.microsoft.com/office/drawing/2014/main" id="{E9EF67BE-FCE7-3D0C-84AA-B9C44D377085}"/>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AACA2518-34E5-DC74-B76A-76012378D86A}"/>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0CB54DA6-A5E0-5403-5795-2F4D318F0DE4}"/>
              </a:ext>
            </a:extLst>
          </p:cNvPr>
          <p:cNvSpPr txBox="1"/>
          <p:nvPr/>
        </p:nvSpPr>
        <p:spPr>
          <a:xfrm>
            <a:off x="1337540" y="1357158"/>
            <a:ext cx="4395046" cy="1631216"/>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INCORRECT</a:t>
            </a:r>
          </a:p>
          <a:p>
            <a:r>
              <a:rPr lang="en-GB" sz="2400" dirty="0">
                <a:latin typeface="Arial" panose="020B0604020202020204" pitchFamily="34" charset="0"/>
                <a:cs typeface="Arial" panose="020B0604020202020204" pitchFamily="34" charset="0"/>
              </a:rPr>
              <a:t>Oh no! First Officer Freddie is very wise but isn’t Jack’s trusted adult. </a:t>
            </a:r>
            <a:endParaRPr lang="en-GB" sz="2800" dirty="0">
              <a:latin typeface="Arial" panose="020B0604020202020204" pitchFamily="34" charset="0"/>
              <a:cs typeface="Arial" panose="020B0604020202020204" pitchFamily="34" charset="0"/>
            </a:endParaRPr>
          </a:p>
        </p:txBody>
      </p:sp>
      <p:sp>
        <p:nvSpPr>
          <p:cNvPr id="2" name="Rounded Rectangle 1">
            <a:hlinkClick r:id="rId5" action="ppaction://hlinksldjump" highlightClick="1"/>
            <a:extLst>
              <a:ext uri="{FF2B5EF4-FFF2-40B4-BE49-F238E27FC236}">
                <a16:creationId xmlns:a16="http://schemas.microsoft.com/office/drawing/2014/main" id="{D29D3E01-7A2E-E2E8-B094-E56615A5DFF8}"/>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Try Again</a:t>
            </a:r>
          </a:p>
        </p:txBody>
      </p:sp>
    </p:spTree>
    <p:extLst>
      <p:ext uri="{BB962C8B-B14F-4D97-AF65-F5344CB8AC3E}">
        <p14:creationId xmlns:p14="http://schemas.microsoft.com/office/powerpoint/2010/main" val="372876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3000" fill="hold"/>
                                        <p:tgtEl>
                                          <p:spTgt spid="5"/>
                                        </p:tgtEl>
                                      </p:cBhvr>
                                      <p:by x="60000" y="6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E9E3DB-315D-C858-AA73-7712A28925E0}"/>
            </a:ext>
          </a:extLst>
        </p:cNvPr>
        <p:cNvGrpSpPr/>
        <p:nvPr/>
      </p:nvGrpSpPr>
      <p:grpSpPr>
        <a:xfrm>
          <a:off x="0" y="0"/>
          <a:ext cx="0" cy="0"/>
          <a:chOff x="0" y="0"/>
          <a:chExt cx="0" cy="0"/>
        </a:xfrm>
      </p:grpSpPr>
      <p:pic>
        <p:nvPicPr>
          <p:cNvPr id="84" name="Picture 83" descr="A planter box with dirt and green leaves&#10;&#10;Description automatically generated">
            <a:extLst>
              <a:ext uri="{FF2B5EF4-FFF2-40B4-BE49-F238E27FC236}">
                <a16:creationId xmlns:a16="http://schemas.microsoft.com/office/drawing/2014/main" id="{3936059A-BF4B-A727-7F34-C27A605C1BB3}"/>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45" name="Group 44">
            <a:extLst>
              <a:ext uri="{FF2B5EF4-FFF2-40B4-BE49-F238E27FC236}">
                <a16:creationId xmlns:a16="http://schemas.microsoft.com/office/drawing/2014/main" id="{D8F31237-2E6E-07AF-54D6-40B06C706802}"/>
              </a:ext>
            </a:extLst>
          </p:cNvPr>
          <p:cNvGrpSpPr/>
          <p:nvPr/>
        </p:nvGrpSpPr>
        <p:grpSpPr>
          <a:xfrm rot="297008">
            <a:off x="8545770" y="3076358"/>
            <a:ext cx="1838924" cy="1556303"/>
            <a:chOff x="9120760" y="2252781"/>
            <a:chExt cx="1838924" cy="1556303"/>
          </a:xfrm>
        </p:grpSpPr>
        <p:sp>
          <p:nvSpPr>
            <p:cNvPr id="46" name="Freeform 45">
              <a:extLst>
                <a:ext uri="{FF2B5EF4-FFF2-40B4-BE49-F238E27FC236}">
                  <a16:creationId xmlns:a16="http://schemas.microsoft.com/office/drawing/2014/main" id="{DC215013-AD14-F9E2-8C91-A72436C51341}"/>
                </a:ext>
              </a:extLst>
            </p:cNvPr>
            <p:cNvSpPr/>
            <p:nvPr/>
          </p:nvSpPr>
          <p:spPr>
            <a:xfrm rot="20313222">
              <a:off x="9211591" y="2408614"/>
              <a:ext cx="1568969" cy="1400470"/>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374219 w 1374219"/>
                <a:gd name="connsiteY0" fmla="*/ 0 h 1465008"/>
                <a:gd name="connsiteX1" fmla="*/ 548832 w 1374219"/>
                <a:gd name="connsiteY1" fmla="*/ 275129 h 1465008"/>
                <a:gd name="connsiteX2" fmla="*/ 14757 w 1374219"/>
                <a:gd name="connsiteY2" fmla="*/ 1343278 h 1465008"/>
                <a:gd name="connsiteX3" fmla="*/ 0 w 1374219"/>
                <a:gd name="connsiteY3" fmla="*/ 1465008 h 1465008"/>
                <a:gd name="connsiteX0" fmla="*/ 1457516 w 1457516"/>
                <a:gd name="connsiteY0" fmla="*/ 0 h 1460626"/>
                <a:gd name="connsiteX1" fmla="*/ 632129 w 1457516"/>
                <a:gd name="connsiteY1" fmla="*/ 275129 h 1460626"/>
                <a:gd name="connsiteX2" fmla="*/ 98054 w 1457516"/>
                <a:gd name="connsiteY2" fmla="*/ 1343278 h 1460626"/>
                <a:gd name="connsiteX3" fmla="*/ 0 w 1457516"/>
                <a:gd name="connsiteY3" fmla="*/ 1460626 h 1460626"/>
                <a:gd name="connsiteX0" fmla="*/ 1457516 w 1457516"/>
                <a:gd name="connsiteY0" fmla="*/ 0 h 1460626"/>
                <a:gd name="connsiteX1" fmla="*/ 632129 w 1457516"/>
                <a:gd name="connsiteY1" fmla="*/ 275129 h 1460626"/>
                <a:gd name="connsiteX2" fmla="*/ 120697 w 1457516"/>
                <a:gd name="connsiteY2" fmla="*/ 1045166 h 1460626"/>
                <a:gd name="connsiteX3" fmla="*/ 0 w 1457516"/>
                <a:gd name="connsiteY3" fmla="*/ 1460626 h 1460626"/>
                <a:gd name="connsiteX0" fmla="*/ 1457516 w 1457516"/>
                <a:gd name="connsiteY0" fmla="*/ 0 h 1460626"/>
                <a:gd name="connsiteX1" fmla="*/ 632129 w 1457516"/>
                <a:gd name="connsiteY1" fmla="*/ 275129 h 1460626"/>
                <a:gd name="connsiteX2" fmla="*/ 29889 w 1457516"/>
                <a:gd name="connsiteY2" fmla="*/ 1005400 h 1460626"/>
                <a:gd name="connsiteX3" fmla="*/ 0 w 1457516"/>
                <a:gd name="connsiteY3" fmla="*/ 1460626 h 1460626"/>
                <a:gd name="connsiteX0" fmla="*/ 1660156 w 1660156"/>
                <a:gd name="connsiteY0" fmla="*/ 0 h 1413771"/>
                <a:gd name="connsiteX1" fmla="*/ 834769 w 1660156"/>
                <a:gd name="connsiteY1" fmla="*/ 275129 h 1413771"/>
                <a:gd name="connsiteX2" fmla="*/ 232529 w 1660156"/>
                <a:gd name="connsiteY2" fmla="*/ 1005400 h 1413771"/>
                <a:gd name="connsiteX3" fmla="*/ 0 w 1660156"/>
                <a:gd name="connsiteY3" fmla="*/ 1413771 h 1413771"/>
                <a:gd name="connsiteX0" fmla="*/ 1568969 w 1568969"/>
                <a:gd name="connsiteY0" fmla="*/ 0 h 1400470"/>
                <a:gd name="connsiteX1" fmla="*/ 834769 w 1568969"/>
                <a:gd name="connsiteY1" fmla="*/ 261828 h 1400470"/>
                <a:gd name="connsiteX2" fmla="*/ 232529 w 1568969"/>
                <a:gd name="connsiteY2" fmla="*/ 992099 h 1400470"/>
                <a:gd name="connsiteX3" fmla="*/ 0 w 1568969"/>
                <a:gd name="connsiteY3" fmla="*/ 1400470 h 1400470"/>
                <a:gd name="connsiteX0" fmla="*/ 1568969 w 1568969"/>
                <a:gd name="connsiteY0" fmla="*/ 0 h 1400470"/>
                <a:gd name="connsiteX1" fmla="*/ 847561 w 1568969"/>
                <a:gd name="connsiteY1" fmla="*/ 270947 h 1400470"/>
                <a:gd name="connsiteX2" fmla="*/ 232529 w 1568969"/>
                <a:gd name="connsiteY2" fmla="*/ 992099 h 1400470"/>
                <a:gd name="connsiteX3" fmla="*/ 0 w 1568969"/>
                <a:gd name="connsiteY3" fmla="*/ 1400470 h 1400470"/>
              </a:gdLst>
              <a:ahLst/>
              <a:cxnLst>
                <a:cxn ang="0">
                  <a:pos x="connsiteX0" y="connsiteY0"/>
                </a:cxn>
                <a:cxn ang="0">
                  <a:pos x="connsiteX1" y="connsiteY1"/>
                </a:cxn>
                <a:cxn ang="0">
                  <a:pos x="connsiteX2" y="connsiteY2"/>
                </a:cxn>
                <a:cxn ang="0">
                  <a:pos x="connsiteX3" y="connsiteY3"/>
                </a:cxn>
              </a:cxnLst>
              <a:rect l="l" t="t" r="r" b="b"/>
              <a:pathLst>
                <a:path w="1568969" h="1400470">
                  <a:moveTo>
                    <a:pt x="1568969" y="0"/>
                  </a:moveTo>
                  <a:cubicBezTo>
                    <a:pt x="1269564" y="25624"/>
                    <a:pt x="1070301" y="105597"/>
                    <a:pt x="847561" y="270947"/>
                  </a:cubicBezTo>
                  <a:cubicBezTo>
                    <a:pt x="624821" y="436297"/>
                    <a:pt x="232529" y="992099"/>
                    <a:pt x="232529" y="992099"/>
                  </a:cubicBezTo>
                  <a:lnTo>
                    <a:pt x="0" y="1400470"/>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a:extLst>
                <a:ext uri="{FF2B5EF4-FFF2-40B4-BE49-F238E27FC236}">
                  <a16:creationId xmlns:a16="http://schemas.microsoft.com/office/drawing/2014/main" id="{6A65A4AF-9DAE-81B0-AAF1-E5D39C412FEA}"/>
                </a:ext>
              </a:extLst>
            </p:cNvPr>
            <p:cNvSpPr/>
            <p:nvPr/>
          </p:nvSpPr>
          <p:spPr>
            <a:xfrm rot="20782410">
              <a:off x="9120760" y="2252781"/>
              <a:ext cx="1467059" cy="133679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Lst>
              <a:ahLst/>
              <a:cxnLst>
                <a:cxn ang="0">
                  <a:pos x="connsiteX0" y="connsiteY0"/>
                </a:cxn>
                <a:cxn ang="0">
                  <a:pos x="connsiteX1" y="connsiteY1"/>
                </a:cxn>
                <a:cxn ang="0">
                  <a:pos x="connsiteX2" y="connsiteY2"/>
                </a:cxn>
                <a:cxn ang="0">
                  <a:pos x="connsiteX3" y="connsiteY3"/>
                </a:cxn>
              </a:cxnLst>
              <a:rect l="l" t="t" r="r" b="b"/>
              <a:pathLst>
                <a:path w="1467059" h="1336798">
                  <a:moveTo>
                    <a:pt x="1467059" y="0"/>
                  </a:moveTo>
                  <a:cubicBezTo>
                    <a:pt x="1167654" y="25624"/>
                    <a:pt x="898095" y="78087"/>
                    <a:pt x="669984" y="259778"/>
                  </a:cubicBezTo>
                  <a:cubicBezTo>
                    <a:pt x="441873" y="441469"/>
                    <a:pt x="98392" y="1090145"/>
                    <a:pt x="98392" y="1090145"/>
                  </a:cubicBezTo>
                  <a:lnTo>
                    <a:pt x="0" y="1336798"/>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47">
              <a:extLst>
                <a:ext uri="{FF2B5EF4-FFF2-40B4-BE49-F238E27FC236}">
                  <a16:creationId xmlns:a16="http://schemas.microsoft.com/office/drawing/2014/main" id="{2B1CBE66-A853-2625-53EB-D41847EE1594}"/>
                </a:ext>
              </a:extLst>
            </p:cNvPr>
            <p:cNvSpPr/>
            <p:nvPr/>
          </p:nvSpPr>
          <p:spPr>
            <a:xfrm rot="19275345">
              <a:off x="9452894" y="2627314"/>
              <a:ext cx="1506790" cy="84904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 name="connsiteX0" fmla="*/ 1368667 w 1368667"/>
                <a:gd name="connsiteY0" fmla="*/ 0 h 1090145"/>
                <a:gd name="connsiteX1" fmla="*/ 571592 w 1368667"/>
                <a:gd name="connsiteY1" fmla="*/ 259778 h 1090145"/>
                <a:gd name="connsiteX2" fmla="*/ 0 w 1368667"/>
                <a:gd name="connsiteY2" fmla="*/ 1090145 h 1090145"/>
                <a:gd name="connsiteX3" fmla="*/ 5833 w 1368667"/>
                <a:gd name="connsiteY3" fmla="*/ 1088846 h 1090145"/>
                <a:gd name="connsiteX0" fmla="*/ 1368667 w 1368667"/>
                <a:gd name="connsiteY0" fmla="*/ 0 h 1090145"/>
                <a:gd name="connsiteX1" fmla="*/ 571592 w 1368667"/>
                <a:gd name="connsiteY1" fmla="*/ 259778 h 1090145"/>
                <a:gd name="connsiteX2" fmla="*/ 0 w 1368667"/>
                <a:gd name="connsiteY2" fmla="*/ 1090145 h 1090145"/>
                <a:gd name="connsiteX3" fmla="*/ 86847 w 1368667"/>
                <a:gd name="connsiteY3" fmla="*/ 928849 h 1090145"/>
                <a:gd name="connsiteX0" fmla="*/ 1431832 w 1431832"/>
                <a:gd name="connsiteY0" fmla="*/ 0 h 1090145"/>
                <a:gd name="connsiteX1" fmla="*/ 634757 w 1431832"/>
                <a:gd name="connsiteY1" fmla="*/ 259778 h 1090145"/>
                <a:gd name="connsiteX2" fmla="*/ 63165 w 1431832"/>
                <a:gd name="connsiteY2" fmla="*/ 1090145 h 1090145"/>
                <a:gd name="connsiteX3" fmla="*/ 150012 w 1431832"/>
                <a:gd name="connsiteY3" fmla="*/ 928849 h 1090145"/>
                <a:gd name="connsiteX0" fmla="*/ 1553479 w 1553479"/>
                <a:gd name="connsiteY0" fmla="*/ 0 h 1090145"/>
                <a:gd name="connsiteX1" fmla="*/ 756404 w 1553479"/>
                <a:gd name="connsiteY1" fmla="*/ 259778 h 1090145"/>
                <a:gd name="connsiteX2" fmla="*/ 184812 w 1553479"/>
                <a:gd name="connsiteY2" fmla="*/ 1090145 h 1090145"/>
                <a:gd name="connsiteX3" fmla="*/ 109528 w 1553479"/>
                <a:gd name="connsiteY3" fmla="*/ 828357 h 1090145"/>
                <a:gd name="connsiteX0" fmla="*/ 1368667 w 1368667"/>
                <a:gd name="connsiteY0" fmla="*/ 0 h 1090145"/>
                <a:gd name="connsiteX1" fmla="*/ 571592 w 1368667"/>
                <a:gd name="connsiteY1" fmla="*/ 259778 h 1090145"/>
                <a:gd name="connsiteX2" fmla="*/ 0 w 1368667"/>
                <a:gd name="connsiteY2" fmla="*/ 1090145 h 1090145"/>
                <a:gd name="connsiteX0" fmla="*/ 1506121 w 1506121"/>
                <a:gd name="connsiteY0" fmla="*/ 0 h 885111"/>
                <a:gd name="connsiteX1" fmla="*/ 709046 w 1506121"/>
                <a:gd name="connsiteY1" fmla="*/ 259778 h 885111"/>
                <a:gd name="connsiteX2" fmla="*/ 0 w 1506121"/>
                <a:gd name="connsiteY2" fmla="*/ 885111 h 885111"/>
                <a:gd name="connsiteX0" fmla="*/ 1506790 w 1506790"/>
                <a:gd name="connsiteY0" fmla="*/ 0 h 849048"/>
                <a:gd name="connsiteX1" fmla="*/ 709046 w 1506790"/>
                <a:gd name="connsiteY1" fmla="*/ 223715 h 849048"/>
                <a:gd name="connsiteX2" fmla="*/ 0 w 1506790"/>
                <a:gd name="connsiteY2" fmla="*/ 849048 h 849048"/>
              </a:gdLst>
              <a:ahLst/>
              <a:cxnLst>
                <a:cxn ang="0">
                  <a:pos x="connsiteX0" y="connsiteY0"/>
                </a:cxn>
                <a:cxn ang="0">
                  <a:pos x="connsiteX1" y="connsiteY1"/>
                </a:cxn>
                <a:cxn ang="0">
                  <a:pos x="connsiteX2" y="connsiteY2"/>
                </a:cxn>
              </a:cxnLst>
              <a:rect l="l" t="t" r="r" b="b"/>
              <a:pathLst>
                <a:path w="1506790" h="849048">
                  <a:moveTo>
                    <a:pt x="1506790" y="0"/>
                  </a:moveTo>
                  <a:cubicBezTo>
                    <a:pt x="1207385" y="25624"/>
                    <a:pt x="960178" y="82207"/>
                    <a:pt x="709046" y="223715"/>
                  </a:cubicBezTo>
                  <a:cubicBezTo>
                    <a:pt x="457914" y="365223"/>
                    <a:pt x="0" y="849048"/>
                    <a:pt x="0" y="849048"/>
                  </a:cubicBez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9" name="Picture 48" descr="A hand holding a watering can&#10;&#10;Description automatically generated">
            <a:extLst>
              <a:ext uri="{FF2B5EF4-FFF2-40B4-BE49-F238E27FC236}">
                <a16:creationId xmlns:a16="http://schemas.microsoft.com/office/drawing/2014/main" id="{B0947897-926D-EE85-DC08-7C8036E38140}"/>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grpSp>
        <p:nvGrpSpPr>
          <p:cNvPr id="50" name="Group 49">
            <a:extLst>
              <a:ext uri="{FF2B5EF4-FFF2-40B4-BE49-F238E27FC236}">
                <a16:creationId xmlns:a16="http://schemas.microsoft.com/office/drawing/2014/main" id="{DADD81C5-2EC1-638A-E46A-60D8F39968C4}"/>
              </a:ext>
            </a:extLst>
          </p:cNvPr>
          <p:cNvGrpSpPr/>
          <p:nvPr/>
        </p:nvGrpSpPr>
        <p:grpSpPr>
          <a:xfrm>
            <a:off x="8335793" y="2762890"/>
            <a:ext cx="1302299" cy="3194778"/>
            <a:chOff x="8987012" y="1691547"/>
            <a:chExt cx="1302299" cy="3194778"/>
          </a:xfrm>
          <a:scene3d>
            <a:camera prst="orthographicFront">
              <a:rot lat="0" lon="0" rev="0"/>
            </a:camera>
            <a:lightRig rig="balanced" dir="t">
              <a:rot lat="0" lon="0" rev="8700000"/>
            </a:lightRig>
          </a:scene3d>
        </p:grpSpPr>
        <p:sp>
          <p:nvSpPr>
            <p:cNvPr id="51" name="Freeform 50">
              <a:extLst>
                <a:ext uri="{FF2B5EF4-FFF2-40B4-BE49-F238E27FC236}">
                  <a16:creationId xmlns:a16="http://schemas.microsoft.com/office/drawing/2014/main" id="{ED8D0FBA-390A-420E-B0FB-667A85FA8AE1}"/>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riangle 51">
              <a:extLst>
                <a:ext uri="{FF2B5EF4-FFF2-40B4-BE49-F238E27FC236}">
                  <a16:creationId xmlns:a16="http://schemas.microsoft.com/office/drawing/2014/main" id="{16422A7F-C407-3A45-EA15-2B65E3AF2EDB}"/>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709620B7-C01E-1171-FA43-D1D7F95471B0}"/>
                </a:ext>
              </a:extLst>
            </p:cNvPr>
            <p:cNvGrpSpPr/>
            <p:nvPr/>
          </p:nvGrpSpPr>
          <p:grpSpPr>
            <a:xfrm rot="2957452">
              <a:off x="9582382" y="2222851"/>
              <a:ext cx="222327" cy="701437"/>
              <a:chOff x="10072606" y="3865092"/>
              <a:chExt cx="391010" cy="1233629"/>
            </a:xfrm>
          </p:grpSpPr>
          <p:sp>
            <p:nvSpPr>
              <p:cNvPr id="81" name="Freeform 80">
                <a:extLst>
                  <a:ext uri="{FF2B5EF4-FFF2-40B4-BE49-F238E27FC236}">
                    <a16:creationId xmlns:a16="http://schemas.microsoft.com/office/drawing/2014/main" id="{D98D26D3-896E-EEB1-0433-1B39FBF1924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Triangle 81">
                <a:extLst>
                  <a:ext uri="{FF2B5EF4-FFF2-40B4-BE49-F238E27FC236}">
                    <a16:creationId xmlns:a16="http://schemas.microsoft.com/office/drawing/2014/main" id="{B5453C4C-257B-6DA7-5D3C-1DCAF90BA71A}"/>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4" name="Group 53">
              <a:extLst>
                <a:ext uri="{FF2B5EF4-FFF2-40B4-BE49-F238E27FC236}">
                  <a16:creationId xmlns:a16="http://schemas.microsoft.com/office/drawing/2014/main" id="{E856EAFF-24E9-543B-F281-18CFF4592BEE}"/>
                </a:ext>
              </a:extLst>
            </p:cNvPr>
            <p:cNvGrpSpPr/>
            <p:nvPr/>
          </p:nvGrpSpPr>
          <p:grpSpPr>
            <a:xfrm rot="18909917">
              <a:off x="9116777" y="2134295"/>
              <a:ext cx="200077" cy="631239"/>
              <a:chOff x="10072606" y="3865092"/>
              <a:chExt cx="391010" cy="1233629"/>
            </a:xfrm>
          </p:grpSpPr>
          <p:sp>
            <p:nvSpPr>
              <p:cNvPr id="79" name="Freeform 78">
                <a:extLst>
                  <a:ext uri="{FF2B5EF4-FFF2-40B4-BE49-F238E27FC236}">
                    <a16:creationId xmlns:a16="http://schemas.microsoft.com/office/drawing/2014/main" id="{789378D9-9C90-E579-D0C8-4AC47A08D39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Triangle 79">
                <a:extLst>
                  <a:ext uri="{FF2B5EF4-FFF2-40B4-BE49-F238E27FC236}">
                    <a16:creationId xmlns:a16="http://schemas.microsoft.com/office/drawing/2014/main" id="{F8F42AC3-9D82-378F-2E2B-6F96E8D66C67}"/>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5" name="Group 54">
              <a:extLst>
                <a:ext uri="{FF2B5EF4-FFF2-40B4-BE49-F238E27FC236}">
                  <a16:creationId xmlns:a16="http://schemas.microsoft.com/office/drawing/2014/main" id="{9060CD35-9D50-3A38-A7B2-B1FA99601D1E}"/>
                </a:ext>
              </a:extLst>
            </p:cNvPr>
            <p:cNvGrpSpPr/>
            <p:nvPr/>
          </p:nvGrpSpPr>
          <p:grpSpPr>
            <a:xfrm rot="2957452">
              <a:off x="9595269" y="2625991"/>
              <a:ext cx="238046" cy="751030"/>
              <a:chOff x="10072606" y="3865092"/>
              <a:chExt cx="391010" cy="1233629"/>
            </a:xfrm>
          </p:grpSpPr>
          <p:sp>
            <p:nvSpPr>
              <p:cNvPr id="77" name="Freeform 76">
                <a:extLst>
                  <a:ext uri="{FF2B5EF4-FFF2-40B4-BE49-F238E27FC236}">
                    <a16:creationId xmlns:a16="http://schemas.microsoft.com/office/drawing/2014/main" id="{413A3951-76DB-B35F-EF1E-3CAE3109B42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Triangle 77">
                <a:extLst>
                  <a:ext uri="{FF2B5EF4-FFF2-40B4-BE49-F238E27FC236}">
                    <a16:creationId xmlns:a16="http://schemas.microsoft.com/office/drawing/2014/main" id="{CE75E197-4440-D13B-1F09-524336FFA093}"/>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6" name="Group 55">
              <a:extLst>
                <a:ext uri="{FF2B5EF4-FFF2-40B4-BE49-F238E27FC236}">
                  <a16:creationId xmlns:a16="http://schemas.microsoft.com/office/drawing/2014/main" id="{956BF6CB-84D1-53F2-7038-41729F59691C}"/>
                </a:ext>
              </a:extLst>
            </p:cNvPr>
            <p:cNvGrpSpPr/>
            <p:nvPr/>
          </p:nvGrpSpPr>
          <p:grpSpPr>
            <a:xfrm rot="18909917">
              <a:off x="9122531" y="2563505"/>
              <a:ext cx="184651" cy="582570"/>
              <a:chOff x="10072606" y="3865092"/>
              <a:chExt cx="391010" cy="1233629"/>
            </a:xfrm>
          </p:grpSpPr>
          <p:sp>
            <p:nvSpPr>
              <p:cNvPr id="75" name="Freeform 74">
                <a:extLst>
                  <a:ext uri="{FF2B5EF4-FFF2-40B4-BE49-F238E27FC236}">
                    <a16:creationId xmlns:a16="http://schemas.microsoft.com/office/drawing/2014/main" id="{7C7A5689-58A5-5F06-C33D-73EB5CCF806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Triangle 75">
                <a:extLst>
                  <a:ext uri="{FF2B5EF4-FFF2-40B4-BE49-F238E27FC236}">
                    <a16:creationId xmlns:a16="http://schemas.microsoft.com/office/drawing/2014/main" id="{D25B743D-3FCA-A68A-4868-489658074122}"/>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7" name="Group 56">
              <a:extLst>
                <a:ext uri="{FF2B5EF4-FFF2-40B4-BE49-F238E27FC236}">
                  <a16:creationId xmlns:a16="http://schemas.microsoft.com/office/drawing/2014/main" id="{5368C2FA-1483-B347-DAB9-46A92CCA8E98}"/>
                </a:ext>
              </a:extLst>
            </p:cNvPr>
            <p:cNvGrpSpPr/>
            <p:nvPr/>
          </p:nvGrpSpPr>
          <p:grpSpPr>
            <a:xfrm rot="2957452">
              <a:off x="9641376" y="3087394"/>
              <a:ext cx="248988" cy="785552"/>
              <a:chOff x="10072606" y="3865092"/>
              <a:chExt cx="391010" cy="1233629"/>
            </a:xfrm>
          </p:grpSpPr>
          <p:sp>
            <p:nvSpPr>
              <p:cNvPr id="73" name="Freeform 72">
                <a:extLst>
                  <a:ext uri="{FF2B5EF4-FFF2-40B4-BE49-F238E27FC236}">
                    <a16:creationId xmlns:a16="http://schemas.microsoft.com/office/drawing/2014/main" id="{765FBB09-C057-087C-C01D-99A127A3D808}"/>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4" name="Triangle 73">
                <a:extLst>
                  <a:ext uri="{FF2B5EF4-FFF2-40B4-BE49-F238E27FC236}">
                    <a16:creationId xmlns:a16="http://schemas.microsoft.com/office/drawing/2014/main" id="{52F4FA57-2D2C-E519-F222-2168538EBF22}"/>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8" name="Group 57">
              <a:extLst>
                <a:ext uri="{FF2B5EF4-FFF2-40B4-BE49-F238E27FC236}">
                  <a16:creationId xmlns:a16="http://schemas.microsoft.com/office/drawing/2014/main" id="{0F73D638-649B-AC73-E00D-1788FA2BF5CC}"/>
                </a:ext>
              </a:extLst>
            </p:cNvPr>
            <p:cNvGrpSpPr/>
            <p:nvPr/>
          </p:nvGrpSpPr>
          <p:grpSpPr>
            <a:xfrm rot="18909917">
              <a:off x="9062004" y="2924532"/>
              <a:ext cx="220268" cy="694941"/>
              <a:chOff x="10072606" y="3865092"/>
              <a:chExt cx="391010" cy="1233629"/>
            </a:xfrm>
          </p:grpSpPr>
          <p:sp>
            <p:nvSpPr>
              <p:cNvPr id="71" name="Freeform 70">
                <a:extLst>
                  <a:ext uri="{FF2B5EF4-FFF2-40B4-BE49-F238E27FC236}">
                    <a16:creationId xmlns:a16="http://schemas.microsoft.com/office/drawing/2014/main" id="{11497E9D-D745-67B4-788D-D8B75EA670F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Triangle 71">
                <a:extLst>
                  <a:ext uri="{FF2B5EF4-FFF2-40B4-BE49-F238E27FC236}">
                    <a16:creationId xmlns:a16="http://schemas.microsoft.com/office/drawing/2014/main" id="{13A9CCEA-9385-BAC9-141E-19E009D8AAB0}"/>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9" name="Group 58">
              <a:extLst>
                <a:ext uri="{FF2B5EF4-FFF2-40B4-BE49-F238E27FC236}">
                  <a16:creationId xmlns:a16="http://schemas.microsoft.com/office/drawing/2014/main" id="{81BEFD62-BDA9-752C-EC7F-05E45FD1F9FA}"/>
                </a:ext>
              </a:extLst>
            </p:cNvPr>
            <p:cNvGrpSpPr/>
            <p:nvPr/>
          </p:nvGrpSpPr>
          <p:grpSpPr>
            <a:xfrm rot="2957452">
              <a:off x="9634232" y="3566026"/>
              <a:ext cx="248988" cy="785552"/>
              <a:chOff x="10072606" y="3865092"/>
              <a:chExt cx="391010" cy="1233629"/>
            </a:xfrm>
          </p:grpSpPr>
          <p:sp>
            <p:nvSpPr>
              <p:cNvPr id="69" name="Freeform 68">
                <a:extLst>
                  <a:ext uri="{FF2B5EF4-FFF2-40B4-BE49-F238E27FC236}">
                    <a16:creationId xmlns:a16="http://schemas.microsoft.com/office/drawing/2014/main" id="{7BBC68E2-35A4-73A5-5747-27039796330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0" name="Triangle 69">
                <a:extLst>
                  <a:ext uri="{FF2B5EF4-FFF2-40B4-BE49-F238E27FC236}">
                    <a16:creationId xmlns:a16="http://schemas.microsoft.com/office/drawing/2014/main" id="{0E069F68-1AF9-753A-0ECE-92F11B4D4750}"/>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0" name="Group 59">
              <a:extLst>
                <a:ext uri="{FF2B5EF4-FFF2-40B4-BE49-F238E27FC236}">
                  <a16:creationId xmlns:a16="http://schemas.microsoft.com/office/drawing/2014/main" id="{63303EE6-4A95-59E9-4FD6-4D1E075710FA}"/>
                </a:ext>
              </a:extLst>
            </p:cNvPr>
            <p:cNvGrpSpPr/>
            <p:nvPr/>
          </p:nvGrpSpPr>
          <p:grpSpPr>
            <a:xfrm rot="18909917">
              <a:off x="9054860" y="3403164"/>
              <a:ext cx="220268" cy="694941"/>
              <a:chOff x="10072606" y="3865092"/>
              <a:chExt cx="391010" cy="1233629"/>
            </a:xfrm>
          </p:grpSpPr>
          <p:sp>
            <p:nvSpPr>
              <p:cNvPr id="67" name="Freeform 66">
                <a:extLst>
                  <a:ext uri="{FF2B5EF4-FFF2-40B4-BE49-F238E27FC236}">
                    <a16:creationId xmlns:a16="http://schemas.microsoft.com/office/drawing/2014/main" id="{E60EAA43-D580-37B7-1552-17198F407375}"/>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8" name="Triangle 67">
                <a:extLst>
                  <a:ext uri="{FF2B5EF4-FFF2-40B4-BE49-F238E27FC236}">
                    <a16:creationId xmlns:a16="http://schemas.microsoft.com/office/drawing/2014/main" id="{67DB601A-95B8-7660-186B-3F617ED19DCC}"/>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1" name="Group 60">
              <a:extLst>
                <a:ext uri="{FF2B5EF4-FFF2-40B4-BE49-F238E27FC236}">
                  <a16:creationId xmlns:a16="http://schemas.microsoft.com/office/drawing/2014/main" id="{0BF7E428-FBC8-3561-D95B-854FA267D12E}"/>
                </a:ext>
              </a:extLst>
            </p:cNvPr>
            <p:cNvGrpSpPr/>
            <p:nvPr/>
          </p:nvGrpSpPr>
          <p:grpSpPr>
            <a:xfrm rot="2957452">
              <a:off x="9682501" y="3956876"/>
              <a:ext cx="292088" cy="921533"/>
              <a:chOff x="10072606" y="3865092"/>
              <a:chExt cx="391010" cy="1233629"/>
            </a:xfrm>
          </p:grpSpPr>
          <p:sp>
            <p:nvSpPr>
              <p:cNvPr id="65" name="Freeform 64">
                <a:extLst>
                  <a:ext uri="{FF2B5EF4-FFF2-40B4-BE49-F238E27FC236}">
                    <a16:creationId xmlns:a16="http://schemas.microsoft.com/office/drawing/2014/main" id="{885FD1E4-E8B8-56B7-AA74-7A4CF89C835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6" name="Triangle 65">
                <a:extLst>
                  <a:ext uri="{FF2B5EF4-FFF2-40B4-BE49-F238E27FC236}">
                    <a16:creationId xmlns:a16="http://schemas.microsoft.com/office/drawing/2014/main" id="{6E7D9FC9-451C-ED99-DEC5-7A6060ADE593}"/>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2" name="Group 61">
              <a:extLst>
                <a:ext uri="{FF2B5EF4-FFF2-40B4-BE49-F238E27FC236}">
                  <a16:creationId xmlns:a16="http://schemas.microsoft.com/office/drawing/2014/main" id="{34D3B99A-00E8-6EE0-D90F-B109A54B49C3}"/>
                </a:ext>
              </a:extLst>
            </p:cNvPr>
            <p:cNvGrpSpPr/>
            <p:nvPr/>
          </p:nvGrpSpPr>
          <p:grpSpPr>
            <a:xfrm rot="18909917">
              <a:off x="8987012" y="3801622"/>
              <a:ext cx="258397" cy="815237"/>
              <a:chOff x="10072606" y="3865092"/>
              <a:chExt cx="391010" cy="1233629"/>
            </a:xfrm>
          </p:grpSpPr>
          <p:sp>
            <p:nvSpPr>
              <p:cNvPr id="63" name="Freeform 62">
                <a:extLst>
                  <a:ext uri="{FF2B5EF4-FFF2-40B4-BE49-F238E27FC236}">
                    <a16:creationId xmlns:a16="http://schemas.microsoft.com/office/drawing/2014/main" id="{FCE6EC09-D931-C0F7-D6C4-F5F7852110D5}"/>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Triangle 63">
                <a:extLst>
                  <a:ext uri="{FF2B5EF4-FFF2-40B4-BE49-F238E27FC236}">
                    <a16:creationId xmlns:a16="http://schemas.microsoft.com/office/drawing/2014/main" id="{DA808E41-06C4-0CE0-5695-023D21EBC4B9}"/>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pic>
        <p:nvPicPr>
          <p:cNvPr id="85" name="Picture 84" descr="A yellow and orange sunflower&#10;&#10;Description automatically generated">
            <a:extLst>
              <a:ext uri="{FF2B5EF4-FFF2-40B4-BE49-F238E27FC236}">
                <a16:creationId xmlns:a16="http://schemas.microsoft.com/office/drawing/2014/main" id="{B09E2603-E701-B35F-D728-B3CA0124B77B}"/>
              </a:ext>
            </a:extLst>
          </p:cNvPr>
          <p:cNvPicPr>
            <a:picLocks noChangeAspect="1"/>
          </p:cNvPicPr>
          <p:nvPr/>
        </p:nvPicPr>
        <p:blipFill>
          <a:blip r:embed="rId5"/>
          <a:stretch>
            <a:fillRect/>
          </a:stretch>
        </p:blipFill>
        <p:spPr>
          <a:xfrm>
            <a:off x="8217829" y="1940377"/>
            <a:ext cx="1157174" cy="1166395"/>
          </a:xfrm>
          <a:prstGeom prst="rect">
            <a:avLst/>
          </a:prstGeom>
        </p:spPr>
      </p:pic>
      <p:sp>
        <p:nvSpPr>
          <p:cNvPr id="4" name="Rectangle 3">
            <a:extLst>
              <a:ext uri="{FF2B5EF4-FFF2-40B4-BE49-F238E27FC236}">
                <a16:creationId xmlns:a16="http://schemas.microsoft.com/office/drawing/2014/main" id="{71F5CE6D-676E-2243-B9E9-E98E8C5FCA17}"/>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rown box with brown objects on it&#10;&#10;Description automatically generated with medium confidence">
            <a:extLst>
              <a:ext uri="{FF2B5EF4-FFF2-40B4-BE49-F238E27FC236}">
                <a16:creationId xmlns:a16="http://schemas.microsoft.com/office/drawing/2014/main" id="{2C0F466D-AC39-9F71-A0D6-627B098134E8}"/>
              </a:ext>
            </a:extLst>
          </p:cNvPr>
          <p:cNvPicPr>
            <a:picLocks noChangeAspect="1"/>
          </p:cNvPicPr>
          <p:nvPr/>
        </p:nvPicPr>
        <p:blipFill>
          <a:blip r:embed="rId6"/>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803E2B37-317C-7130-FECD-1BE48CDFF913}"/>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3812B9B2-3FD6-AA03-C852-DA362D8D54F7}"/>
              </a:ext>
            </a:extLst>
          </p:cNvPr>
          <p:cNvSpPr txBox="1"/>
          <p:nvPr/>
        </p:nvSpPr>
        <p:spPr>
          <a:xfrm>
            <a:off x="1337540" y="1357158"/>
            <a:ext cx="4395046" cy="4093428"/>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CORRECT</a:t>
            </a:r>
          </a:p>
          <a:p>
            <a:r>
              <a:rPr lang="en-GB" sz="2400" kern="0" dirty="0">
                <a:effectLst/>
                <a:latin typeface="Arial" panose="020B0604020202020204" pitchFamily="34" charset="0"/>
                <a:ea typeface="Calibri" panose="020F0502020204030204" pitchFamily="34" charset="0"/>
                <a:cs typeface="Arial" panose="020B0604020202020204" pitchFamily="34" charset="0"/>
              </a:rPr>
              <a:t>Jack’s trusted adult is his mum. He knows that he can rely on her advice when he calls for help.</a:t>
            </a:r>
            <a:r>
              <a:rPr lang="en-GB" sz="2400" dirty="0">
                <a:effectLst/>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br>
              <a:rPr lang="en-GB" sz="2400" dirty="0">
                <a:latin typeface="Arial" panose="020B0604020202020204" pitchFamily="34" charset="0"/>
                <a:cs typeface="Arial" panose="020B0604020202020204" pitchFamily="34" charset="0"/>
              </a:rPr>
            </a:br>
            <a:r>
              <a:rPr lang="en-GB" sz="2800" dirty="0">
                <a:solidFill>
                  <a:srgbClr val="0070C0"/>
                </a:solidFill>
                <a:latin typeface="Arial" panose="020B0604020202020204" pitchFamily="34" charset="0"/>
                <a:cs typeface="Arial" panose="020B0604020202020204" pitchFamily="34" charset="0"/>
              </a:rPr>
              <a:t>Well done! Your understanding of online safety has grown alongside this sunflower!</a:t>
            </a:r>
          </a:p>
        </p:txBody>
      </p:sp>
    </p:spTree>
    <p:extLst>
      <p:ext uri="{BB962C8B-B14F-4D97-AF65-F5344CB8AC3E}">
        <p14:creationId xmlns:p14="http://schemas.microsoft.com/office/powerpoint/2010/main" val="402860608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4250" advClick="0" advTm="0">
        <p159:morph option="byObjec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1800000">
                                      <p:cBhvr>
                                        <p:cTn id="6" dur="500" fill="hold"/>
                                        <p:tgtEl>
                                          <p:spTgt spid="49"/>
                                        </p:tgtEl>
                                        <p:attrNameLst>
                                          <p:attrName>r</p:attrName>
                                        </p:attrNameLst>
                                      </p:cBhvr>
                                    </p:animRot>
                                  </p:childTnLst>
                                </p:cTn>
                              </p:par>
                              <p:par>
                                <p:cTn id="7" presetID="22" presetClass="entr" presetSubtype="2" fill="hold" nodeType="withEffect">
                                  <p:stCondLst>
                                    <p:cond delay="500"/>
                                  </p:stCondLst>
                                  <p:childTnLst>
                                    <p:set>
                                      <p:cBhvr>
                                        <p:cTn id="8" dur="1" fill="hold">
                                          <p:stCondLst>
                                            <p:cond delay="0"/>
                                          </p:stCondLst>
                                        </p:cTn>
                                        <p:tgtEl>
                                          <p:spTgt spid="45"/>
                                        </p:tgtEl>
                                        <p:attrNameLst>
                                          <p:attrName>style.visibility</p:attrName>
                                        </p:attrNameLst>
                                      </p:cBhvr>
                                      <p:to>
                                        <p:strVal val="visible"/>
                                      </p:to>
                                    </p:set>
                                    <p:animEffect transition="in" filter="wipe(right)">
                                      <p:cBhvr>
                                        <p:cTn id="9" dur="750"/>
                                        <p:tgtEl>
                                          <p:spTgt spid="45"/>
                                        </p:tgtEl>
                                      </p:cBhvr>
                                    </p:animEffect>
                                  </p:childTnLst>
                                </p:cTn>
                              </p:par>
                            </p:childTnLst>
                          </p:cTn>
                        </p:par>
                        <p:par>
                          <p:cTn id="10" fill="hold">
                            <p:stCondLst>
                              <p:cond delay="1250"/>
                            </p:stCondLst>
                            <p:childTnLst>
                              <p:par>
                                <p:cTn id="11" presetID="0" presetClass="path" presetSubtype="0" accel="50000" decel="50000" fill="hold" nodeType="afterEffect">
                                  <p:stCondLst>
                                    <p:cond delay="0"/>
                                  </p:stCondLst>
                                  <p:childTnLst>
                                    <p:animMotion origin="layout" path="M 6.25E-7 1.85185E-6 L -0.00117 -0.04838 " pathEditMode="relative" rAng="0" ptsTypes="AA">
                                      <p:cBhvr>
                                        <p:cTn id="12" dur="1000" fill="hold"/>
                                        <p:tgtEl>
                                          <p:spTgt spid="50"/>
                                        </p:tgtEl>
                                        <p:attrNameLst>
                                          <p:attrName>ppt_x</p:attrName>
                                          <p:attrName>ppt_y</p:attrName>
                                        </p:attrNameLst>
                                      </p:cBhvr>
                                      <p:rCtr x="-65" y="-2431"/>
                                    </p:animMotion>
                                  </p:childTnLst>
                                </p:cTn>
                              </p:par>
                            </p:childTnLst>
                          </p:cTn>
                        </p:par>
                        <p:par>
                          <p:cTn id="13" fill="hold">
                            <p:stCondLst>
                              <p:cond delay="2250"/>
                            </p:stCondLst>
                            <p:childTnLst>
                              <p:par>
                                <p:cTn id="14" presetID="22" presetClass="exit" presetSubtype="1" fill="hold" nodeType="afterEffect">
                                  <p:stCondLst>
                                    <p:cond delay="0"/>
                                  </p:stCondLst>
                                  <p:childTnLst>
                                    <p:animEffect transition="out" filter="wipe(up)">
                                      <p:cBhvr>
                                        <p:cTn id="15" dur="500"/>
                                        <p:tgtEl>
                                          <p:spTgt spid="45"/>
                                        </p:tgtEl>
                                      </p:cBhvr>
                                    </p:animEffect>
                                    <p:set>
                                      <p:cBhvr>
                                        <p:cTn id="16" dur="1" fill="hold">
                                          <p:stCondLst>
                                            <p:cond delay="499"/>
                                          </p:stCondLst>
                                        </p:cTn>
                                        <p:tgtEl>
                                          <p:spTgt spid="45"/>
                                        </p:tgtEl>
                                        <p:attrNameLst>
                                          <p:attrName>style.visibility</p:attrName>
                                        </p:attrNameLst>
                                      </p:cBhvr>
                                      <p:to>
                                        <p:strVal val="hidden"/>
                                      </p:to>
                                    </p:set>
                                  </p:childTnLst>
                                </p:cTn>
                              </p:par>
                              <p:par>
                                <p:cTn id="17" presetID="8" presetClass="emph" presetSubtype="0" fill="hold" nodeType="withEffect">
                                  <p:stCondLst>
                                    <p:cond delay="0"/>
                                  </p:stCondLst>
                                  <p:childTnLst>
                                    <p:animRot by="1800000">
                                      <p:cBhvr>
                                        <p:cTn id="18" dur="1000" fill="hold"/>
                                        <p:tgtEl>
                                          <p:spTgt spid="49"/>
                                        </p:tgtEl>
                                        <p:attrNameLst>
                                          <p:attrName>r</p:attrName>
                                        </p:attrNameLst>
                                      </p:cBhvr>
                                    </p:animRot>
                                  </p:childTnLst>
                                </p:cTn>
                              </p:par>
                            </p:childTnLst>
                          </p:cTn>
                        </p:par>
                        <p:par>
                          <p:cTn id="19" fill="hold">
                            <p:stCondLst>
                              <p:cond delay="3250"/>
                            </p:stCondLst>
                            <p:childTnLst>
                              <p:par>
                                <p:cTn id="20" presetID="55" presetClass="entr" presetSubtype="0" fill="hold" nodeType="afterEffect">
                                  <p:stCondLst>
                                    <p:cond delay="0"/>
                                  </p:stCondLst>
                                  <p:childTnLst>
                                    <p:set>
                                      <p:cBhvr>
                                        <p:cTn id="21" dur="1" fill="hold">
                                          <p:stCondLst>
                                            <p:cond delay="0"/>
                                          </p:stCondLst>
                                        </p:cTn>
                                        <p:tgtEl>
                                          <p:spTgt spid="85"/>
                                        </p:tgtEl>
                                        <p:attrNameLst>
                                          <p:attrName>style.visibility</p:attrName>
                                        </p:attrNameLst>
                                      </p:cBhvr>
                                      <p:to>
                                        <p:strVal val="visible"/>
                                      </p:to>
                                    </p:set>
                                    <p:anim calcmode="lin" valueType="num">
                                      <p:cBhvr>
                                        <p:cTn id="22" dur="1250" fill="hold"/>
                                        <p:tgtEl>
                                          <p:spTgt spid="85"/>
                                        </p:tgtEl>
                                        <p:attrNameLst>
                                          <p:attrName>ppt_w</p:attrName>
                                        </p:attrNameLst>
                                      </p:cBhvr>
                                      <p:tavLst>
                                        <p:tav tm="0">
                                          <p:val>
                                            <p:strVal val="#ppt_w*0.70"/>
                                          </p:val>
                                        </p:tav>
                                        <p:tav tm="100000">
                                          <p:val>
                                            <p:strVal val="#ppt_w"/>
                                          </p:val>
                                        </p:tav>
                                      </p:tavLst>
                                    </p:anim>
                                    <p:anim calcmode="lin" valueType="num">
                                      <p:cBhvr>
                                        <p:cTn id="23" dur="1250" fill="hold"/>
                                        <p:tgtEl>
                                          <p:spTgt spid="85"/>
                                        </p:tgtEl>
                                        <p:attrNameLst>
                                          <p:attrName>ppt_h</p:attrName>
                                        </p:attrNameLst>
                                      </p:cBhvr>
                                      <p:tavLst>
                                        <p:tav tm="0">
                                          <p:val>
                                            <p:strVal val="#ppt_h"/>
                                          </p:val>
                                        </p:tav>
                                        <p:tav tm="100000">
                                          <p:val>
                                            <p:strVal val="#ppt_h"/>
                                          </p:val>
                                        </p:tav>
                                      </p:tavLst>
                                    </p:anim>
                                    <p:animEffect transition="in" filter="fade">
                                      <p:cBhvr>
                                        <p:cTn id="24" dur="125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81CED-9B6E-D897-08B4-F497512C37AD}"/>
            </a:ext>
          </a:extLst>
        </p:cNvPr>
        <p:cNvGrpSpPr/>
        <p:nvPr/>
      </p:nvGrpSpPr>
      <p:grpSpPr>
        <a:xfrm>
          <a:off x="0" y="0"/>
          <a:ext cx="0" cy="0"/>
          <a:chOff x="0" y="0"/>
          <a:chExt cx="0" cy="0"/>
        </a:xfrm>
      </p:grpSpPr>
      <p:pic>
        <p:nvPicPr>
          <p:cNvPr id="84" name="Picture 83" descr="A planter box with dirt and green leaves&#10;&#10;Description automatically generated">
            <a:extLst>
              <a:ext uri="{FF2B5EF4-FFF2-40B4-BE49-F238E27FC236}">
                <a16:creationId xmlns:a16="http://schemas.microsoft.com/office/drawing/2014/main" id="{F0D5C5FB-C904-4EB9-FA92-9D762BCA6677}"/>
              </a:ext>
            </a:extLst>
          </p:cNvPr>
          <p:cNvPicPr>
            <a:picLocks noChangeAspect="1"/>
          </p:cNvPicPr>
          <p:nvPr/>
        </p:nvPicPr>
        <p:blipFill>
          <a:blip r:embed="rId3"/>
          <a:stretch>
            <a:fillRect/>
          </a:stretch>
        </p:blipFill>
        <p:spPr>
          <a:xfrm>
            <a:off x="6924174" y="4669538"/>
            <a:ext cx="4032738" cy="1479346"/>
          </a:xfrm>
          <a:prstGeom prst="rect">
            <a:avLst/>
          </a:prstGeom>
        </p:spPr>
      </p:pic>
      <p:pic>
        <p:nvPicPr>
          <p:cNvPr id="49" name="Picture 48" descr="A hand holding a watering can&#10;&#10;Description automatically generated">
            <a:extLst>
              <a:ext uri="{FF2B5EF4-FFF2-40B4-BE49-F238E27FC236}">
                <a16:creationId xmlns:a16="http://schemas.microsoft.com/office/drawing/2014/main" id="{66A51BD7-3843-5673-C11C-65032DF550AB}"/>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grpSp>
        <p:nvGrpSpPr>
          <p:cNvPr id="50" name="Group 49">
            <a:extLst>
              <a:ext uri="{FF2B5EF4-FFF2-40B4-BE49-F238E27FC236}">
                <a16:creationId xmlns:a16="http://schemas.microsoft.com/office/drawing/2014/main" id="{343A842C-7EA4-F7E6-7AD6-1579CD880704}"/>
              </a:ext>
            </a:extLst>
          </p:cNvPr>
          <p:cNvGrpSpPr/>
          <p:nvPr/>
        </p:nvGrpSpPr>
        <p:grpSpPr>
          <a:xfrm>
            <a:off x="8335793" y="2470537"/>
            <a:ext cx="1302299" cy="3194778"/>
            <a:chOff x="8987012" y="1691547"/>
            <a:chExt cx="1302299" cy="3194778"/>
          </a:xfrm>
          <a:scene3d>
            <a:camera prst="orthographicFront">
              <a:rot lat="0" lon="0" rev="0"/>
            </a:camera>
            <a:lightRig rig="balanced" dir="t">
              <a:rot lat="0" lon="0" rev="8700000"/>
            </a:lightRig>
          </a:scene3d>
        </p:grpSpPr>
        <p:sp>
          <p:nvSpPr>
            <p:cNvPr id="51" name="Freeform 50">
              <a:extLst>
                <a:ext uri="{FF2B5EF4-FFF2-40B4-BE49-F238E27FC236}">
                  <a16:creationId xmlns:a16="http://schemas.microsoft.com/office/drawing/2014/main" id="{0658218B-5293-E8F9-2943-687D87FCCBD1}"/>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riangle 51">
              <a:extLst>
                <a:ext uri="{FF2B5EF4-FFF2-40B4-BE49-F238E27FC236}">
                  <a16:creationId xmlns:a16="http://schemas.microsoft.com/office/drawing/2014/main" id="{3AC00ED3-6659-4638-D688-453636984203}"/>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AEE71D41-9FE3-6591-1041-19E106107401}"/>
                </a:ext>
              </a:extLst>
            </p:cNvPr>
            <p:cNvGrpSpPr/>
            <p:nvPr/>
          </p:nvGrpSpPr>
          <p:grpSpPr>
            <a:xfrm rot="2957452">
              <a:off x="9582382" y="2222851"/>
              <a:ext cx="222327" cy="701437"/>
              <a:chOff x="10072606" y="3865092"/>
              <a:chExt cx="391010" cy="1233629"/>
            </a:xfrm>
          </p:grpSpPr>
          <p:sp>
            <p:nvSpPr>
              <p:cNvPr id="81" name="Freeform 80">
                <a:extLst>
                  <a:ext uri="{FF2B5EF4-FFF2-40B4-BE49-F238E27FC236}">
                    <a16:creationId xmlns:a16="http://schemas.microsoft.com/office/drawing/2014/main" id="{B21860D8-0A0D-FB40-DA8F-3ADCD2A18BC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Triangle 81">
                <a:extLst>
                  <a:ext uri="{FF2B5EF4-FFF2-40B4-BE49-F238E27FC236}">
                    <a16:creationId xmlns:a16="http://schemas.microsoft.com/office/drawing/2014/main" id="{F15762D5-6F1F-F559-796F-C0D9A1800059}"/>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4" name="Group 53">
              <a:extLst>
                <a:ext uri="{FF2B5EF4-FFF2-40B4-BE49-F238E27FC236}">
                  <a16:creationId xmlns:a16="http://schemas.microsoft.com/office/drawing/2014/main" id="{BAEC463C-8199-1C92-0FF6-2241151EE788}"/>
                </a:ext>
              </a:extLst>
            </p:cNvPr>
            <p:cNvGrpSpPr/>
            <p:nvPr/>
          </p:nvGrpSpPr>
          <p:grpSpPr>
            <a:xfrm rot="18909917">
              <a:off x="9116777" y="2134295"/>
              <a:ext cx="200077" cy="631239"/>
              <a:chOff x="10072606" y="3865092"/>
              <a:chExt cx="391010" cy="1233629"/>
            </a:xfrm>
          </p:grpSpPr>
          <p:sp>
            <p:nvSpPr>
              <p:cNvPr id="79" name="Freeform 78">
                <a:extLst>
                  <a:ext uri="{FF2B5EF4-FFF2-40B4-BE49-F238E27FC236}">
                    <a16:creationId xmlns:a16="http://schemas.microsoft.com/office/drawing/2014/main" id="{0D4047C2-10FE-F640-4704-EE7A17AEAAE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Triangle 79">
                <a:extLst>
                  <a:ext uri="{FF2B5EF4-FFF2-40B4-BE49-F238E27FC236}">
                    <a16:creationId xmlns:a16="http://schemas.microsoft.com/office/drawing/2014/main" id="{F90A9EB0-9E70-BF3F-8345-DB1C433979F8}"/>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5" name="Group 54">
              <a:extLst>
                <a:ext uri="{FF2B5EF4-FFF2-40B4-BE49-F238E27FC236}">
                  <a16:creationId xmlns:a16="http://schemas.microsoft.com/office/drawing/2014/main" id="{EBEF765C-C85A-E736-2E6E-765C915D3C81}"/>
                </a:ext>
              </a:extLst>
            </p:cNvPr>
            <p:cNvGrpSpPr/>
            <p:nvPr/>
          </p:nvGrpSpPr>
          <p:grpSpPr>
            <a:xfrm rot="2957452">
              <a:off x="9595269" y="2625991"/>
              <a:ext cx="238046" cy="751030"/>
              <a:chOff x="10072606" y="3865092"/>
              <a:chExt cx="391010" cy="1233629"/>
            </a:xfrm>
          </p:grpSpPr>
          <p:sp>
            <p:nvSpPr>
              <p:cNvPr id="77" name="Freeform 76">
                <a:extLst>
                  <a:ext uri="{FF2B5EF4-FFF2-40B4-BE49-F238E27FC236}">
                    <a16:creationId xmlns:a16="http://schemas.microsoft.com/office/drawing/2014/main" id="{40044A71-F225-86E3-B2D5-6DB7A4D1B8C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Triangle 77">
                <a:extLst>
                  <a:ext uri="{FF2B5EF4-FFF2-40B4-BE49-F238E27FC236}">
                    <a16:creationId xmlns:a16="http://schemas.microsoft.com/office/drawing/2014/main" id="{09567536-0B5D-441C-9D06-EB6C2C77C49A}"/>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6" name="Group 55">
              <a:extLst>
                <a:ext uri="{FF2B5EF4-FFF2-40B4-BE49-F238E27FC236}">
                  <a16:creationId xmlns:a16="http://schemas.microsoft.com/office/drawing/2014/main" id="{E8A1B9FA-F744-71A8-5BCC-59714FA88794}"/>
                </a:ext>
              </a:extLst>
            </p:cNvPr>
            <p:cNvGrpSpPr/>
            <p:nvPr/>
          </p:nvGrpSpPr>
          <p:grpSpPr>
            <a:xfrm rot="18909917">
              <a:off x="9122531" y="2563505"/>
              <a:ext cx="184651" cy="582570"/>
              <a:chOff x="10072606" y="3865092"/>
              <a:chExt cx="391010" cy="1233629"/>
            </a:xfrm>
          </p:grpSpPr>
          <p:sp>
            <p:nvSpPr>
              <p:cNvPr id="75" name="Freeform 74">
                <a:extLst>
                  <a:ext uri="{FF2B5EF4-FFF2-40B4-BE49-F238E27FC236}">
                    <a16:creationId xmlns:a16="http://schemas.microsoft.com/office/drawing/2014/main" id="{600D2E02-8391-249D-4201-367FB2E7EA5E}"/>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Triangle 75">
                <a:extLst>
                  <a:ext uri="{FF2B5EF4-FFF2-40B4-BE49-F238E27FC236}">
                    <a16:creationId xmlns:a16="http://schemas.microsoft.com/office/drawing/2014/main" id="{47561904-E875-CB1D-C633-6D2AF38D3570}"/>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7" name="Group 56">
              <a:extLst>
                <a:ext uri="{FF2B5EF4-FFF2-40B4-BE49-F238E27FC236}">
                  <a16:creationId xmlns:a16="http://schemas.microsoft.com/office/drawing/2014/main" id="{9AB23FA8-5A18-7988-90F4-62813202E9F7}"/>
                </a:ext>
              </a:extLst>
            </p:cNvPr>
            <p:cNvGrpSpPr/>
            <p:nvPr/>
          </p:nvGrpSpPr>
          <p:grpSpPr>
            <a:xfrm rot="2957452">
              <a:off x="9641376" y="3087394"/>
              <a:ext cx="248988" cy="785552"/>
              <a:chOff x="10072606" y="3865092"/>
              <a:chExt cx="391010" cy="1233629"/>
            </a:xfrm>
          </p:grpSpPr>
          <p:sp>
            <p:nvSpPr>
              <p:cNvPr id="73" name="Freeform 72">
                <a:extLst>
                  <a:ext uri="{FF2B5EF4-FFF2-40B4-BE49-F238E27FC236}">
                    <a16:creationId xmlns:a16="http://schemas.microsoft.com/office/drawing/2014/main" id="{34CE4154-88A0-D394-3E87-75E9067091D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4" name="Triangle 73">
                <a:extLst>
                  <a:ext uri="{FF2B5EF4-FFF2-40B4-BE49-F238E27FC236}">
                    <a16:creationId xmlns:a16="http://schemas.microsoft.com/office/drawing/2014/main" id="{7864B9F2-0F1A-49D2-A8D8-CA3AF11E2FD7}"/>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8" name="Group 57">
              <a:extLst>
                <a:ext uri="{FF2B5EF4-FFF2-40B4-BE49-F238E27FC236}">
                  <a16:creationId xmlns:a16="http://schemas.microsoft.com/office/drawing/2014/main" id="{537EC308-0FEB-A728-EB51-65A44B80F76D}"/>
                </a:ext>
              </a:extLst>
            </p:cNvPr>
            <p:cNvGrpSpPr/>
            <p:nvPr/>
          </p:nvGrpSpPr>
          <p:grpSpPr>
            <a:xfrm rot="18909917">
              <a:off x="9062004" y="2924532"/>
              <a:ext cx="220268" cy="694941"/>
              <a:chOff x="10072606" y="3865092"/>
              <a:chExt cx="391010" cy="1233629"/>
            </a:xfrm>
          </p:grpSpPr>
          <p:sp>
            <p:nvSpPr>
              <p:cNvPr id="71" name="Freeform 70">
                <a:extLst>
                  <a:ext uri="{FF2B5EF4-FFF2-40B4-BE49-F238E27FC236}">
                    <a16:creationId xmlns:a16="http://schemas.microsoft.com/office/drawing/2014/main" id="{C89D7234-092E-F7AC-F699-A9693A27E8DD}"/>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Triangle 71">
                <a:extLst>
                  <a:ext uri="{FF2B5EF4-FFF2-40B4-BE49-F238E27FC236}">
                    <a16:creationId xmlns:a16="http://schemas.microsoft.com/office/drawing/2014/main" id="{963A5D19-E3E0-9A0F-6051-CEC45A155FE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9" name="Group 58">
              <a:extLst>
                <a:ext uri="{FF2B5EF4-FFF2-40B4-BE49-F238E27FC236}">
                  <a16:creationId xmlns:a16="http://schemas.microsoft.com/office/drawing/2014/main" id="{6B5C505C-6B5C-47B1-6076-2C6FC5F3AE42}"/>
                </a:ext>
              </a:extLst>
            </p:cNvPr>
            <p:cNvGrpSpPr/>
            <p:nvPr/>
          </p:nvGrpSpPr>
          <p:grpSpPr>
            <a:xfrm rot="2957452">
              <a:off x="9634232" y="3566026"/>
              <a:ext cx="248988" cy="785552"/>
              <a:chOff x="10072606" y="3865092"/>
              <a:chExt cx="391010" cy="1233629"/>
            </a:xfrm>
          </p:grpSpPr>
          <p:sp>
            <p:nvSpPr>
              <p:cNvPr id="69" name="Freeform 68">
                <a:extLst>
                  <a:ext uri="{FF2B5EF4-FFF2-40B4-BE49-F238E27FC236}">
                    <a16:creationId xmlns:a16="http://schemas.microsoft.com/office/drawing/2014/main" id="{83E6F220-AC52-E52E-8DEB-9011A57F353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0" name="Triangle 69">
                <a:extLst>
                  <a:ext uri="{FF2B5EF4-FFF2-40B4-BE49-F238E27FC236}">
                    <a16:creationId xmlns:a16="http://schemas.microsoft.com/office/drawing/2014/main" id="{ABFB8662-61E6-8D29-1714-FE9CF0C8CD75}"/>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0" name="Group 59">
              <a:extLst>
                <a:ext uri="{FF2B5EF4-FFF2-40B4-BE49-F238E27FC236}">
                  <a16:creationId xmlns:a16="http://schemas.microsoft.com/office/drawing/2014/main" id="{3029BF1D-679B-354E-47A4-20445897138A}"/>
                </a:ext>
              </a:extLst>
            </p:cNvPr>
            <p:cNvGrpSpPr/>
            <p:nvPr/>
          </p:nvGrpSpPr>
          <p:grpSpPr>
            <a:xfrm rot="18909917">
              <a:off x="9054860" y="3403164"/>
              <a:ext cx="220268" cy="694941"/>
              <a:chOff x="10072606" y="3865092"/>
              <a:chExt cx="391010" cy="1233629"/>
            </a:xfrm>
          </p:grpSpPr>
          <p:sp>
            <p:nvSpPr>
              <p:cNvPr id="67" name="Freeform 66">
                <a:extLst>
                  <a:ext uri="{FF2B5EF4-FFF2-40B4-BE49-F238E27FC236}">
                    <a16:creationId xmlns:a16="http://schemas.microsoft.com/office/drawing/2014/main" id="{4CB74BAB-F540-F7E3-0241-F3BB98868EC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8" name="Triangle 67">
                <a:extLst>
                  <a:ext uri="{FF2B5EF4-FFF2-40B4-BE49-F238E27FC236}">
                    <a16:creationId xmlns:a16="http://schemas.microsoft.com/office/drawing/2014/main" id="{68A25367-0BFA-EEC7-ED9A-3D797543ACAA}"/>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1" name="Group 60">
              <a:extLst>
                <a:ext uri="{FF2B5EF4-FFF2-40B4-BE49-F238E27FC236}">
                  <a16:creationId xmlns:a16="http://schemas.microsoft.com/office/drawing/2014/main" id="{41B4ACD1-2573-C1A6-5854-38933D3859C1}"/>
                </a:ext>
              </a:extLst>
            </p:cNvPr>
            <p:cNvGrpSpPr/>
            <p:nvPr/>
          </p:nvGrpSpPr>
          <p:grpSpPr>
            <a:xfrm rot="2957452">
              <a:off x="9682501" y="3956876"/>
              <a:ext cx="292088" cy="921533"/>
              <a:chOff x="10072606" y="3865092"/>
              <a:chExt cx="391010" cy="1233629"/>
            </a:xfrm>
          </p:grpSpPr>
          <p:sp>
            <p:nvSpPr>
              <p:cNvPr id="65" name="Freeform 64">
                <a:extLst>
                  <a:ext uri="{FF2B5EF4-FFF2-40B4-BE49-F238E27FC236}">
                    <a16:creationId xmlns:a16="http://schemas.microsoft.com/office/drawing/2014/main" id="{3FF75BCB-A848-22A8-BA8B-E1DCFFC36F0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6" name="Triangle 65">
                <a:extLst>
                  <a:ext uri="{FF2B5EF4-FFF2-40B4-BE49-F238E27FC236}">
                    <a16:creationId xmlns:a16="http://schemas.microsoft.com/office/drawing/2014/main" id="{93D12A93-5882-78EF-FE7C-92D3778E552A}"/>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2" name="Group 61">
              <a:extLst>
                <a:ext uri="{FF2B5EF4-FFF2-40B4-BE49-F238E27FC236}">
                  <a16:creationId xmlns:a16="http://schemas.microsoft.com/office/drawing/2014/main" id="{697EE24A-06C4-962F-130B-E9BBD2A72DCF}"/>
                </a:ext>
              </a:extLst>
            </p:cNvPr>
            <p:cNvGrpSpPr/>
            <p:nvPr/>
          </p:nvGrpSpPr>
          <p:grpSpPr>
            <a:xfrm rot="18909917">
              <a:off x="8987012" y="3801622"/>
              <a:ext cx="258397" cy="815237"/>
              <a:chOff x="10072606" y="3865092"/>
              <a:chExt cx="391010" cy="1233629"/>
            </a:xfrm>
          </p:grpSpPr>
          <p:sp>
            <p:nvSpPr>
              <p:cNvPr id="63" name="Freeform 62">
                <a:extLst>
                  <a:ext uri="{FF2B5EF4-FFF2-40B4-BE49-F238E27FC236}">
                    <a16:creationId xmlns:a16="http://schemas.microsoft.com/office/drawing/2014/main" id="{3617DAE4-7FE8-D9DF-660A-8D78D0110445}"/>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Triangle 63">
                <a:extLst>
                  <a:ext uri="{FF2B5EF4-FFF2-40B4-BE49-F238E27FC236}">
                    <a16:creationId xmlns:a16="http://schemas.microsoft.com/office/drawing/2014/main" id="{1617F703-5D1E-5272-D34A-77BDA0A2571E}"/>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pic>
        <p:nvPicPr>
          <p:cNvPr id="85" name="Picture 84" descr="A yellow and orange sunflower&#10;&#10;Description automatically generated">
            <a:extLst>
              <a:ext uri="{FF2B5EF4-FFF2-40B4-BE49-F238E27FC236}">
                <a16:creationId xmlns:a16="http://schemas.microsoft.com/office/drawing/2014/main" id="{7346713F-9433-6755-2A86-D969B084E660}"/>
              </a:ext>
            </a:extLst>
          </p:cNvPr>
          <p:cNvPicPr>
            <a:picLocks noChangeAspect="1"/>
          </p:cNvPicPr>
          <p:nvPr/>
        </p:nvPicPr>
        <p:blipFill>
          <a:blip r:embed="rId5"/>
          <a:stretch>
            <a:fillRect/>
          </a:stretch>
        </p:blipFill>
        <p:spPr>
          <a:xfrm>
            <a:off x="8217829" y="1940377"/>
            <a:ext cx="1157174" cy="1166395"/>
          </a:xfrm>
          <a:prstGeom prst="rect">
            <a:avLst/>
          </a:prstGeom>
        </p:spPr>
      </p:pic>
      <p:sp>
        <p:nvSpPr>
          <p:cNvPr id="4" name="Rectangle 3">
            <a:extLst>
              <a:ext uri="{FF2B5EF4-FFF2-40B4-BE49-F238E27FC236}">
                <a16:creationId xmlns:a16="http://schemas.microsoft.com/office/drawing/2014/main" id="{E0900AFD-8CCF-3D8C-FEB7-4FA031A082D7}"/>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rown box with brown objects on it&#10;&#10;Description automatically generated with medium confidence">
            <a:extLst>
              <a:ext uri="{FF2B5EF4-FFF2-40B4-BE49-F238E27FC236}">
                <a16:creationId xmlns:a16="http://schemas.microsoft.com/office/drawing/2014/main" id="{1EB562B4-5665-864A-C80E-219DAE32F206}"/>
              </a:ext>
            </a:extLst>
          </p:cNvPr>
          <p:cNvPicPr>
            <a:picLocks noChangeAspect="1"/>
          </p:cNvPicPr>
          <p:nvPr/>
        </p:nvPicPr>
        <p:blipFill>
          <a:blip r:embed="rId6"/>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5425E913-18EB-A2C7-8924-02E3F70E93FD}"/>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AA84AEF0-49AB-0B4F-4C0E-27F518558E63}"/>
              </a:ext>
            </a:extLst>
          </p:cNvPr>
          <p:cNvSpPr txBox="1"/>
          <p:nvPr/>
        </p:nvSpPr>
        <p:spPr>
          <a:xfrm>
            <a:off x="1337540" y="1357158"/>
            <a:ext cx="4395046" cy="4093428"/>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CORRECT</a:t>
            </a:r>
          </a:p>
          <a:p>
            <a:r>
              <a:rPr lang="en-GB" sz="2400" kern="0" dirty="0">
                <a:effectLst/>
                <a:latin typeface="Arial" panose="020B0604020202020204" pitchFamily="34" charset="0"/>
                <a:ea typeface="Calibri" panose="020F0502020204030204" pitchFamily="34" charset="0"/>
                <a:cs typeface="Arial" panose="020B0604020202020204" pitchFamily="34" charset="0"/>
              </a:rPr>
              <a:t>Jack’s trusted adult is his mum. He knows that he can rely on her advice when he calls for help.</a:t>
            </a:r>
            <a:r>
              <a:rPr lang="en-GB" sz="2400" dirty="0">
                <a:effectLst/>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br>
              <a:rPr lang="en-GB" sz="2400" dirty="0">
                <a:latin typeface="Arial" panose="020B0604020202020204" pitchFamily="34" charset="0"/>
                <a:cs typeface="Arial" panose="020B0604020202020204" pitchFamily="34" charset="0"/>
              </a:rPr>
            </a:br>
            <a:r>
              <a:rPr lang="en-GB" sz="2800" dirty="0">
                <a:solidFill>
                  <a:srgbClr val="0070C0"/>
                </a:solidFill>
                <a:latin typeface="Arial" panose="020B0604020202020204" pitchFamily="34" charset="0"/>
                <a:cs typeface="Arial" panose="020B0604020202020204" pitchFamily="34" charset="0"/>
              </a:rPr>
              <a:t>Well done! Your understanding of online safety has grown alongside this sunflower!</a:t>
            </a:r>
          </a:p>
        </p:txBody>
      </p:sp>
    </p:spTree>
    <p:extLst>
      <p:ext uri="{BB962C8B-B14F-4D97-AF65-F5344CB8AC3E}">
        <p14:creationId xmlns:p14="http://schemas.microsoft.com/office/powerpoint/2010/main" val="77260884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4250" advClick="0" advTm="0">
        <p159:morph option="byObject"/>
      </p:transition>
    </mc:Choice>
    <mc:Fallback>
      <p:transition spd="slow" advClick="0" advTm="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C266F-B9DC-A7C9-66EC-7B52E610C70B}"/>
            </a:ext>
          </a:extLst>
        </p:cNvPr>
        <p:cNvGrpSpPr/>
        <p:nvPr/>
      </p:nvGrpSpPr>
      <p:grpSpPr>
        <a:xfrm>
          <a:off x="0" y="0"/>
          <a:ext cx="0" cy="0"/>
          <a:chOff x="0" y="0"/>
          <a:chExt cx="0" cy="0"/>
        </a:xfrm>
      </p:grpSpPr>
      <p:sp>
        <p:nvSpPr>
          <p:cNvPr id="46" name="Rectangle 45">
            <a:extLst>
              <a:ext uri="{FF2B5EF4-FFF2-40B4-BE49-F238E27FC236}">
                <a16:creationId xmlns:a16="http://schemas.microsoft.com/office/drawing/2014/main" id="{03ADCB20-6CCB-3370-12E4-975B2F72FC02}"/>
              </a:ext>
            </a:extLst>
          </p:cNvPr>
          <p:cNvSpPr/>
          <p:nvPr/>
        </p:nvSpPr>
        <p:spPr>
          <a:xfrm>
            <a:off x="25626" y="5824725"/>
            <a:ext cx="12192000" cy="113139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9" name="Picture 48" descr="A planter box with dirt and green leaves&#10;&#10;Description automatically generated">
            <a:extLst>
              <a:ext uri="{FF2B5EF4-FFF2-40B4-BE49-F238E27FC236}">
                <a16:creationId xmlns:a16="http://schemas.microsoft.com/office/drawing/2014/main" id="{DD124956-F376-6C0D-BD2F-05527C2FFC99}"/>
              </a:ext>
            </a:extLst>
          </p:cNvPr>
          <p:cNvPicPr>
            <a:picLocks noChangeAspect="1"/>
          </p:cNvPicPr>
          <p:nvPr/>
        </p:nvPicPr>
        <p:blipFill>
          <a:blip r:embed="rId2"/>
          <a:stretch>
            <a:fillRect/>
          </a:stretch>
        </p:blipFill>
        <p:spPr>
          <a:xfrm>
            <a:off x="6924174" y="4669538"/>
            <a:ext cx="4032738" cy="1479346"/>
          </a:xfrm>
          <a:prstGeom prst="rect">
            <a:avLst/>
          </a:prstGeom>
        </p:spPr>
      </p:pic>
      <p:sp>
        <p:nvSpPr>
          <p:cNvPr id="6" name="Rounded Rectangle 5">
            <a:extLst>
              <a:ext uri="{FF2B5EF4-FFF2-40B4-BE49-F238E27FC236}">
                <a16:creationId xmlns:a16="http://schemas.microsoft.com/office/drawing/2014/main" id="{810BA2ED-1198-A528-E3D1-636E63F0DCFC}"/>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F70F6FB-98BF-5100-CD85-C81BB0E52EB5}"/>
              </a:ext>
            </a:extLst>
          </p:cNvPr>
          <p:cNvSpPr txBox="1"/>
          <p:nvPr/>
        </p:nvSpPr>
        <p:spPr>
          <a:xfrm>
            <a:off x="1316915" y="1357158"/>
            <a:ext cx="4395046" cy="2000548"/>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INCORRECT</a:t>
            </a:r>
          </a:p>
          <a:p>
            <a:r>
              <a:rPr lang="en-GB" sz="2400" dirty="0">
                <a:latin typeface="Arial" panose="020B0604020202020204" pitchFamily="34" charset="0"/>
                <a:cs typeface="Arial" panose="020B0604020202020204" pitchFamily="34" charset="0"/>
              </a:rPr>
              <a:t>Oh no! Jack didn’t download those games because he wasn’t old enough to play them. </a:t>
            </a:r>
            <a:endParaRPr lang="en-GB" sz="2800" dirty="0">
              <a:latin typeface="Arial" panose="020B0604020202020204" pitchFamily="34" charset="0"/>
              <a:cs typeface="Arial" panose="020B0604020202020204" pitchFamily="34" charset="0"/>
            </a:endParaRPr>
          </a:p>
        </p:txBody>
      </p:sp>
      <p:sp>
        <p:nvSpPr>
          <p:cNvPr id="2" name="Rounded Rectangle 1">
            <a:hlinkClick r:id="rId3" action="ppaction://hlinksldjump" highlightClick="1"/>
            <a:extLst>
              <a:ext uri="{FF2B5EF4-FFF2-40B4-BE49-F238E27FC236}">
                <a16:creationId xmlns:a16="http://schemas.microsoft.com/office/drawing/2014/main" id="{AE3EA036-0D4C-7ECC-F92A-48FF9C7B2AD5}"/>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Try Again</a:t>
            </a:r>
          </a:p>
        </p:txBody>
      </p:sp>
      <p:grpSp>
        <p:nvGrpSpPr>
          <p:cNvPr id="50" name="Group 49">
            <a:extLst>
              <a:ext uri="{FF2B5EF4-FFF2-40B4-BE49-F238E27FC236}">
                <a16:creationId xmlns:a16="http://schemas.microsoft.com/office/drawing/2014/main" id="{BC3A3731-6A05-349E-88ED-A85BA9D01EAA}"/>
              </a:ext>
            </a:extLst>
          </p:cNvPr>
          <p:cNvGrpSpPr/>
          <p:nvPr/>
        </p:nvGrpSpPr>
        <p:grpSpPr>
          <a:xfrm rot="297008">
            <a:off x="8545770" y="3076358"/>
            <a:ext cx="1838924" cy="1556303"/>
            <a:chOff x="9120760" y="2252781"/>
            <a:chExt cx="1838924" cy="1556303"/>
          </a:xfrm>
        </p:grpSpPr>
        <p:sp>
          <p:nvSpPr>
            <p:cNvPr id="51" name="Freeform 50">
              <a:extLst>
                <a:ext uri="{FF2B5EF4-FFF2-40B4-BE49-F238E27FC236}">
                  <a16:creationId xmlns:a16="http://schemas.microsoft.com/office/drawing/2014/main" id="{377C5307-C94F-F664-0A35-9F6D891068A0}"/>
                </a:ext>
              </a:extLst>
            </p:cNvPr>
            <p:cNvSpPr/>
            <p:nvPr/>
          </p:nvSpPr>
          <p:spPr>
            <a:xfrm rot="20313222">
              <a:off x="9211591" y="2408614"/>
              <a:ext cx="1568969" cy="1400470"/>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374219 w 1374219"/>
                <a:gd name="connsiteY0" fmla="*/ 0 h 1465008"/>
                <a:gd name="connsiteX1" fmla="*/ 548832 w 1374219"/>
                <a:gd name="connsiteY1" fmla="*/ 275129 h 1465008"/>
                <a:gd name="connsiteX2" fmla="*/ 14757 w 1374219"/>
                <a:gd name="connsiteY2" fmla="*/ 1343278 h 1465008"/>
                <a:gd name="connsiteX3" fmla="*/ 0 w 1374219"/>
                <a:gd name="connsiteY3" fmla="*/ 1465008 h 1465008"/>
                <a:gd name="connsiteX0" fmla="*/ 1457516 w 1457516"/>
                <a:gd name="connsiteY0" fmla="*/ 0 h 1460626"/>
                <a:gd name="connsiteX1" fmla="*/ 632129 w 1457516"/>
                <a:gd name="connsiteY1" fmla="*/ 275129 h 1460626"/>
                <a:gd name="connsiteX2" fmla="*/ 98054 w 1457516"/>
                <a:gd name="connsiteY2" fmla="*/ 1343278 h 1460626"/>
                <a:gd name="connsiteX3" fmla="*/ 0 w 1457516"/>
                <a:gd name="connsiteY3" fmla="*/ 1460626 h 1460626"/>
                <a:gd name="connsiteX0" fmla="*/ 1457516 w 1457516"/>
                <a:gd name="connsiteY0" fmla="*/ 0 h 1460626"/>
                <a:gd name="connsiteX1" fmla="*/ 632129 w 1457516"/>
                <a:gd name="connsiteY1" fmla="*/ 275129 h 1460626"/>
                <a:gd name="connsiteX2" fmla="*/ 120697 w 1457516"/>
                <a:gd name="connsiteY2" fmla="*/ 1045166 h 1460626"/>
                <a:gd name="connsiteX3" fmla="*/ 0 w 1457516"/>
                <a:gd name="connsiteY3" fmla="*/ 1460626 h 1460626"/>
                <a:gd name="connsiteX0" fmla="*/ 1457516 w 1457516"/>
                <a:gd name="connsiteY0" fmla="*/ 0 h 1460626"/>
                <a:gd name="connsiteX1" fmla="*/ 632129 w 1457516"/>
                <a:gd name="connsiteY1" fmla="*/ 275129 h 1460626"/>
                <a:gd name="connsiteX2" fmla="*/ 29889 w 1457516"/>
                <a:gd name="connsiteY2" fmla="*/ 1005400 h 1460626"/>
                <a:gd name="connsiteX3" fmla="*/ 0 w 1457516"/>
                <a:gd name="connsiteY3" fmla="*/ 1460626 h 1460626"/>
                <a:gd name="connsiteX0" fmla="*/ 1660156 w 1660156"/>
                <a:gd name="connsiteY0" fmla="*/ 0 h 1413771"/>
                <a:gd name="connsiteX1" fmla="*/ 834769 w 1660156"/>
                <a:gd name="connsiteY1" fmla="*/ 275129 h 1413771"/>
                <a:gd name="connsiteX2" fmla="*/ 232529 w 1660156"/>
                <a:gd name="connsiteY2" fmla="*/ 1005400 h 1413771"/>
                <a:gd name="connsiteX3" fmla="*/ 0 w 1660156"/>
                <a:gd name="connsiteY3" fmla="*/ 1413771 h 1413771"/>
                <a:gd name="connsiteX0" fmla="*/ 1568969 w 1568969"/>
                <a:gd name="connsiteY0" fmla="*/ 0 h 1400470"/>
                <a:gd name="connsiteX1" fmla="*/ 834769 w 1568969"/>
                <a:gd name="connsiteY1" fmla="*/ 261828 h 1400470"/>
                <a:gd name="connsiteX2" fmla="*/ 232529 w 1568969"/>
                <a:gd name="connsiteY2" fmla="*/ 992099 h 1400470"/>
                <a:gd name="connsiteX3" fmla="*/ 0 w 1568969"/>
                <a:gd name="connsiteY3" fmla="*/ 1400470 h 1400470"/>
                <a:gd name="connsiteX0" fmla="*/ 1568969 w 1568969"/>
                <a:gd name="connsiteY0" fmla="*/ 0 h 1400470"/>
                <a:gd name="connsiteX1" fmla="*/ 847561 w 1568969"/>
                <a:gd name="connsiteY1" fmla="*/ 270947 h 1400470"/>
                <a:gd name="connsiteX2" fmla="*/ 232529 w 1568969"/>
                <a:gd name="connsiteY2" fmla="*/ 992099 h 1400470"/>
                <a:gd name="connsiteX3" fmla="*/ 0 w 1568969"/>
                <a:gd name="connsiteY3" fmla="*/ 1400470 h 1400470"/>
              </a:gdLst>
              <a:ahLst/>
              <a:cxnLst>
                <a:cxn ang="0">
                  <a:pos x="connsiteX0" y="connsiteY0"/>
                </a:cxn>
                <a:cxn ang="0">
                  <a:pos x="connsiteX1" y="connsiteY1"/>
                </a:cxn>
                <a:cxn ang="0">
                  <a:pos x="connsiteX2" y="connsiteY2"/>
                </a:cxn>
                <a:cxn ang="0">
                  <a:pos x="connsiteX3" y="connsiteY3"/>
                </a:cxn>
              </a:cxnLst>
              <a:rect l="l" t="t" r="r" b="b"/>
              <a:pathLst>
                <a:path w="1568969" h="1400470">
                  <a:moveTo>
                    <a:pt x="1568969" y="0"/>
                  </a:moveTo>
                  <a:cubicBezTo>
                    <a:pt x="1269564" y="25624"/>
                    <a:pt x="1070301" y="105597"/>
                    <a:pt x="847561" y="270947"/>
                  </a:cubicBezTo>
                  <a:cubicBezTo>
                    <a:pt x="624821" y="436297"/>
                    <a:pt x="232529" y="992099"/>
                    <a:pt x="232529" y="992099"/>
                  </a:cubicBezTo>
                  <a:lnTo>
                    <a:pt x="0" y="1400470"/>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51">
              <a:extLst>
                <a:ext uri="{FF2B5EF4-FFF2-40B4-BE49-F238E27FC236}">
                  <a16:creationId xmlns:a16="http://schemas.microsoft.com/office/drawing/2014/main" id="{A6F41BA2-336B-A5AC-E785-4A1816EB8E7E}"/>
                </a:ext>
              </a:extLst>
            </p:cNvPr>
            <p:cNvSpPr/>
            <p:nvPr/>
          </p:nvSpPr>
          <p:spPr>
            <a:xfrm rot="20782410">
              <a:off x="9120760" y="2252781"/>
              <a:ext cx="1467059" cy="133679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Lst>
              <a:ahLst/>
              <a:cxnLst>
                <a:cxn ang="0">
                  <a:pos x="connsiteX0" y="connsiteY0"/>
                </a:cxn>
                <a:cxn ang="0">
                  <a:pos x="connsiteX1" y="connsiteY1"/>
                </a:cxn>
                <a:cxn ang="0">
                  <a:pos x="connsiteX2" y="connsiteY2"/>
                </a:cxn>
                <a:cxn ang="0">
                  <a:pos x="connsiteX3" y="connsiteY3"/>
                </a:cxn>
              </a:cxnLst>
              <a:rect l="l" t="t" r="r" b="b"/>
              <a:pathLst>
                <a:path w="1467059" h="1336798">
                  <a:moveTo>
                    <a:pt x="1467059" y="0"/>
                  </a:moveTo>
                  <a:cubicBezTo>
                    <a:pt x="1167654" y="25624"/>
                    <a:pt x="898095" y="78087"/>
                    <a:pt x="669984" y="259778"/>
                  </a:cubicBezTo>
                  <a:cubicBezTo>
                    <a:pt x="441873" y="441469"/>
                    <a:pt x="98392" y="1090145"/>
                    <a:pt x="98392" y="1090145"/>
                  </a:cubicBezTo>
                  <a:lnTo>
                    <a:pt x="0" y="1336798"/>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52">
              <a:extLst>
                <a:ext uri="{FF2B5EF4-FFF2-40B4-BE49-F238E27FC236}">
                  <a16:creationId xmlns:a16="http://schemas.microsoft.com/office/drawing/2014/main" id="{BB2640DD-5B1F-DD3E-DCB8-1DF53F549939}"/>
                </a:ext>
              </a:extLst>
            </p:cNvPr>
            <p:cNvSpPr/>
            <p:nvPr/>
          </p:nvSpPr>
          <p:spPr>
            <a:xfrm rot="19275345">
              <a:off x="9452894" y="2627314"/>
              <a:ext cx="1506790" cy="84904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 name="connsiteX0" fmla="*/ 1368667 w 1368667"/>
                <a:gd name="connsiteY0" fmla="*/ 0 h 1090145"/>
                <a:gd name="connsiteX1" fmla="*/ 571592 w 1368667"/>
                <a:gd name="connsiteY1" fmla="*/ 259778 h 1090145"/>
                <a:gd name="connsiteX2" fmla="*/ 0 w 1368667"/>
                <a:gd name="connsiteY2" fmla="*/ 1090145 h 1090145"/>
                <a:gd name="connsiteX3" fmla="*/ 5833 w 1368667"/>
                <a:gd name="connsiteY3" fmla="*/ 1088846 h 1090145"/>
                <a:gd name="connsiteX0" fmla="*/ 1368667 w 1368667"/>
                <a:gd name="connsiteY0" fmla="*/ 0 h 1090145"/>
                <a:gd name="connsiteX1" fmla="*/ 571592 w 1368667"/>
                <a:gd name="connsiteY1" fmla="*/ 259778 h 1090145"/>
                <a:gd name="connsiteX2" fmla="*/ 0 w 1368667"/>
                <a:gd name="connsiteY2" fmla="*/ 1090145 h 1090145"/>
                <a:gd name="connsiteX3" fmla="*/ 86847 w 1368667"/>
                <a:gd name="connsiteY3" fmla="*/ 928849 h 1090145"/>
                <a:gd name="connsiteX0" fmla="*/ 1431832 w 1431832"/>
                <a:gd name="connsiteY0" fmla="*/ 0 h 1090145"/>
                <a:gd name="connsiteX1" fmla="*/ 634757 w 1431832"/>
                <a:gd name="connsiteY1" fmla="*/ 259778 h 1090145"/>
                <a:gd name="connsiteX2" fmla="*/ 63165 w 1431832"/>
                <a:gd name="connsiteY2" fmla="*/ 1090145 h 1090145"/>
                <a:gd name="connsiteX3" fmla="*/ 150012 w 1431832"/>
                <a:gd name="connsiteY3" fmla="*/ 928849 h 1090145"/>
                <a:gd name="connsiteX0" fmla="*/ 1553479 w 1553479"/>
                <a:gd name="connsiteY0" fmla="*/ 0 h 1090145"/>
                <a:gd name="connsiteX1" fmla="*/ 756404 w 1553479"/>
                <a:gd name="connsiteY1" fmla="*/ 259778 h 1090145"/>
                <a:gd name="connsiteX2" fmla="*/ 184812 w 1553479"/>
                <a:gd name="connsiteY2" fmla="*/ 1090145 h 1090145"/>
                <a:gd name="connsiteX3" fmla="*/ 109528 w 1553479"/>
                <a:gd name="connsiteY3" fmla="*/ 828357 h 1090145"/>
                <a:gd name="connsiteX0" fmla="*/ 1368667 w 1368667"/>
                <a:gd name="connsiteY0" fmla="*/ 0 h 1090145"/>
                <a:gd name="connsiteX1" fmla="*/ 571592 w 1368667"/>
                <a:gd name="connsiteY1" fmla="*/ 259778 h 1090145"/>
                <a:gd name="connsiteX2" fmla="*/ 0 w 1368667"/>
                <a:gd name="connsiteY2" fmla="*/ 1090145 h 1090145"/>
                <a:gd name="connsiteX0" fmla="*/ 1506121 w 1506121"/>
                <a:gd name="connsiteY0" fmla="*/ 0 h 885111"/>
                <a:gd name="connsiteX1" fmla="*/ 709046 w 1506121"/>
                <a:gd name="connsiteY1" fmla="*/ 259778 h 885111"/>
                <a:gd name="connsiteX2" fmla="*/ 0 w 1506121"/>
                <a:gd name="connsiteY2" fmla="*/ 885111 h 885111"/>
                <a:gd name="connsiteX0" fmla="*/ 1506790 w 1506790"/>
                <a:gd name="connsiteY0" fmla="*/ 0 h 849048"/>
                <a:gd name="connsiteX1" fmla="*/ 709046 w 1506790"/>
                <a:gd name="connsiteY1" fmla="*/ 223715 h 849048"/>
                <a:gd name="connsiteX2" fmla="*/ 0 w 1506790"/>
                <a:gd name="connsiteY2" fmla="*/ 849048 h 849048"/>
              </a:gdLst>
              <a:ahLst/>
              <a:cxnLst>
                <a:cxn ang="0">
                  <a:pos x="connsiteX0" y="connsiteY0"/>
                </a:cxn>
                <a:cxn ang="0">
                  <a:pos x="connsiteX1" y="connsiteY1"/>
                </a:cxn>
                <a:cxn ang="0">
                  <a:pos x="connsiteX2" y="connsiteY2"/>
                </a:cxn>
              </a:cxnLst>
              <a:rect l="l" t="t" r="r" b="b"/>
              <a:pathLst>
                <a:path w="1506790" h="849048">
                  <a:moveTo>
                    <a:pt x="1506790" y="0"/>
                  </a:moveTo>
                  <a:cubicBezTo>
                    <a:pt x="1207385" y="25624"/>
                    <a:pt x="960178" y="82207"/>
                    <a:pt x="709046" y="223715"/>
                  </a:cubicBezTo>
                  <a:cubicBezTo>
                    <a:pt x="457914" y="365223"/>
                    <a:pt x="0" y="849048"/>
                    <a:pt x="0" y="849048"/>
                  </a:cubicBez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7" name="Picture 46" descr="A hand holding a watering can&#10;&#10;Description automatically generated">
            <a:extLst>
              <a:ext uri="{FF2B5EF4-FFF2-40B4-BE49-F238E27FC236}">
                <a16:creationId xmlns:a16="http://schemas.microsoft.com/office/drawing/2014/main" id="{78F32DE9-A2C1-1879-41E0-DF4C5BFFC86A}"/>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204794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1800000">
                                      <p:cBhvr>
                                        <p:cTn id="6" dur="500" fill="hold"/>
                                        <p:tgtEl>
                                          <p:spTgt spid="47"/>
                                        </p:tgtEl>
                                        <p:attrNameLst>
                                          <p:attrName>r</p:attrName>
                                        </p:attrNameLst>
                                      </p:cBhvr>
                                    </p:animRot>
                                  </p:childTnLst>
                                </p:cTn>
                              </p:par>
                              <p:par>
                                <p:cTn id="7" presetID="22" presetClass="entr" presetSubtype="2" fill="hold" nodeType="withEffect">
                                  <p:stCondLst>
                                    <p:cond delay="500"/>
                                  </p:stCondLst>
                                  <p:childTnLst>
                                    <p:set>
                                      <p:cBhvr>
                                        <p:cTn id="8" dur="1" fill="hold">
                                          <p:stCondLst>
                                            <p:cond delay="0"/>
                                          </p:stCondLst>
                                        </p:cTn>
                                        <p:tgtEl>
                                          <p:spTgt spid="50"/>
                                        </p:tgtEl>
                                        <p:attrNameLst>
                                          <p:attrName>style.visibility</p:attrName>
                                        </p:attrNameLst>
                                      </p:cBhvr>
                                      <p:to>
                                        <p:strVal val="visible"/>
                                      </p:to>
                                    </p:set>
                                    <p:animEffect transition="in" filter="wipe(right)">
                                      <p:cBhvr>
                                        <p:cTn id="9" dur="750"/>
                                        <p:tgtEl>
                                          <p:spTgt spid="50"/>
                                        </p:tgtEl>
                                      </p:cBhvr>
                                    </p:animEffect>
                                  </p:childTnLst>
                                </p:cTn>
                              </p:par>
                            </p:childTnLst>
                          </p:cTn>
                        </p:par>
                        <p:par>
                          <p:cTn id="10" fill="hold">
                            <p:stCondLst>
                              <p:cond delay="1250"/>
                            </p:stCondLst>
                            <p:childTnLst>
                              <p:par>
                                <p:cTn id="11" presetID="22" presetClass="exit" presetSubtype="1" fill="hold" nodeType="afterEffect">
                                  <p:stCondLst>
                                    <p:cond delay="0"/>
                                  </p:stCondLst>
                                  <p:childTnLst>
                                    <p:animEffect transition="out" filter="wipe(up)">
                                      <p:cBhvr>
                                        <p:cTn id="12" dur="1000"/>
                                        <p:tgtEl>
                                          <p:spTgt spid="50"/>
                                        </p:tgtEl>
                                      </p:cBhvr>
                                    </p:animEffect>
                                    <p:set>
                                      <p:cBhvr>
                                        <p:cTn id="13" dur="1" fill="hold">
                                          <p:stCondLst>
                                            <p:cond delay="999"/>
                                          </p:stCondLst>
                                        </p:cTn>
                                        <p:tgtEl>
                                          <p:spTgt spid="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2FB63-B450-2933-928B-123E565D051A}"/>
            </a:ext>
          </a:extLst>
        </p:cNvPr>
        <p:cNvGrpSpPr/>
        <p:nvPr/>
      </p:nvGrpSpPr>
      <p:grpSpPr>
        <a:xfrm>
          <a:off x="0" y="0"/>
          <a:ext cx="0" cy="0"/>
          <a:chOff x="0" y="0"/>
          <a:chExt cx="0" cy="0"/>
        </a:xfrm>
      </p:grpSpPr>
      <p:grpSp>
        <p:nvGrpSpPr>
          <p:cNvPr id="19" name="Group 18">
            <a:extLst>
              <a:ext uri="{FF2B5EF4-FFF2-40B4-BE49-F238E27FC236}">
                <a16:creationId xmlns:a16="http://schemas.microsoft.com/office/drawing/2014/main" id="{F9FD02AD-FFA3-01D1-6ACA-D58235753FA5}"/>
              </a:ext>
            </a:extLst>
          </p:cNvPr>
          <p:cNvGrpSpPr/>
          <p:nvPr/>
        </p:nvGrpSpPr>
        <p:grpSpPr>
          <a:xfrm rot="297008">
            <a:off x="8545770" y="3076358"/>
            <a:ext cx="1838924" cy="1556303"/>
            <a:chOff x="9120760" y="2252781"/>
            <a:chExt cx="1838924" cy="1556303"/>
          </a:xfrm>
        </p:grpSpPr>
        <p:sp>
          <p:nvSpPr>
            <p:cNvPr id="13" name="Freeform 12">
              <a:extLst>
                <a:ext uri="{FF2B5EF4-FFF2-40B4-BE49-F238E27FC236}">
                  <a16:creationId xmlns:a16="http://schemas.microsoft.com/office/drawing/2014/main" id="{E87E7DFF-D646-C908-2A50-A2FBD52056FB}"/>
                </a:ext>
              </a:extLst>
            </p:cNvPr>
            <p:cNvSpPr/>
            <p:nvPr/>
          </p:nvSpPr>
          <p:spPr>
            <a:xfrm rot="20313222">
              <a:off x="9211591" y="2408614"/>
              <a:ext cx="1568969" cy="1400470"/>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374219 w 1374219"/>
                <a:gd name="connsiteY0" fmla="*/ 0 h 1465008"/>
                <a:gd name="connsiteX1" fmla="*/ 548832 w 1374219"/>
                <a:gd name="connsiteY1" fmla="*/ 275129 h 1465008"/>
                <a:gd name="connsiteX2" fmla="*/ 14757 w 1374219"/>
                <a:gd name="connsiteY2" fmla="*/ 1343278 h 1465008"/>
                <a:gd name="connsiteX3" fmla="*/ 0 w 1374219"/>
                <a:gd name="connsiteY3" fmla="*/ 1465008 h 1465008"/>
                <a:gd name="connsiteX0" fmla="*/ 1457516 w 1457516"/>
                <a:gd name="connsiteY0" fmla="*/ 0 h 1460626"/>
                <a:gd name="connsiteX1" fmla="*/ 632129 w 1457516"/>
                <a:gd name="connsiteY1" fmla="*/ 275129 h 1460626"/>
                <a:gd name="connsiteX2" fmla="*/ 98054 w 1457516"/>
                <a:gd name="connsiteY2" fmla="*/ 1343278 h 1460626"/>
                <a:gd name="connsiteX3" fmla="*/ 0 w 1457516"/>
                <a:gd name="connsiteY3" fmla="*/ 1460626 h 1460626"/>
                <a:gd name="connsiteX0" fmla="*/ 1457516 w 1457516"/>
                <a:gd name="connsiteY0" fmla="*/ 0 h 1460626"/>
                <a:gd name="connsiteX1" fmla="*/ 632129 w 1457516"/>
                <a:gd name="connsiteY1" fmla="*/ 275129 h 1460626"/>
                <a:gd name="connsiteX2" fmla="*/ 120697 w 1457516"/>
                <a:gd name="connsiteY2" fmla="*/ 1045166 h 1460626"/>
                <a:gd name="connsiteX3" fmla="*/ 0 w 1457516"/>
                <a:gd name="connsiteY3" fmla="*/ 1460626 h 1460626"/>
                <a:gd name="connsiteX0" fmla="*/ 1457516 w 1457516"/>
                <a:gd name="connsiteY0" fmla="*/ 0 h 1460626"/>
                <a:gd name="connsiteX1" fmla="*/ 632129 w 1457516"/>
                <a:gd name="connsiteY1" fmla="*/ 275129 h 1460626"/>
                <a:gd name="connsiteX2" fmla="*/ 29889 w 1457516"/>
                <a:gd name="connsiteY2" fmla="*/ 1005400 h 1460626"/>
                <a:gd name="connsiteX3" fmla="*/ 0 w 1457516"/>
                <a:gd name="connsiteY3" fmla="*/ 1460626 h 1460626"/>
                <a:gd name="connsiteX0" fmla="*/ 1660156 w 1660156"/>
                <a:gd name="connsiteY0" fmla="*/ 0 h 1413771"/>
                <a:gd name="connsiteX1" fmla="*/ 834769 w 1660156"/>
                <a:gd name="connsiteY1" fmla="*/ 275129 h 1413771"/>
                <a:gd name="connsiteX2" fmla="*/ 232529 w 1660156"/>
                <a:gd name="connsiteY2" fmla="*/ 1005400 h 1413771"/>
                <a:gd name="connsiteX3" fmla="*/ 0 w 1660156"/>
                <a:gd name="connsiteY3" fmla="*/ 1413771 h 1413771"/>
                <a:gd name="connsiteX0" fmla="*/ 1568969 w 1568969"/>
                <a:gd name="connsiteY0" fmla="*/ 0 h 1400470"/>
                <a:gd name="connsiteX1" fmla="*/ 834769 w 1568969"/>
                <a:gd name="connsiteY1" fmla="*/ 261828 h 1400470"/>
                <a:gd name="connsiteX2" fmla="*/ 232529 w 1568969"/>
                <a:gd name="connsiteY2" fmla="*/ 992099 h 1400470"/>
                <a:gd name="connsiteX3" fmla="*/ 0 w 1568969"/>
                <a:gd name="connsiteY3" fmla="*/ 1400470 h 1400470"/>
                <a:gd name="connsiteX0" fmla="*/ 1568969 w 1568969"/>
                <a:gd name="connsiteY0" fmla="*/ 0 h 1400470"/>
                <a:gd name="connsiteX1" fmla="*/ 847561 w 1568969"/>
                <a:gd name="connsiteY1" fmla="*/ 270947 h 1400470"/>
                <a:gd name="connsiteX2" fmla="*/ 232529 w 1568969"/>
                <a:gd name="connsiteY2" fmla="*/ 992099 h 1400470"/>
                <a:gd name="connsiteX3" fmla="*/ 0 w 1568969"/>
                <a:gd name="connsiteY3" fmla="*/ 1400470 h 1400470"/>
              </a:gdLst>
              <a:ahLst/>
              <a:cxnLst>
                <a:cxn ang="0">
                  <a:pos x="connsiteX0" y="connsiteY0"/>
                </a:cxn>
                <a:cxn ang="0">
                  <a:pos x="connsiteX1" y="connsiteY1"/>
                </a:cxn>
                <a:cxn ang="0">
                  <a:pos x="connsiteX2" y="connsiteY2"/>
                </a:cxn>
                <a:cxn ang="0">
                  <a:pos x="connsiteX3" y="connsiteY3"/>
                </a:cxn>
              </a:cxnLst>
              <a:rect l="l" t="t" r="r" b="b"/>
              <a:pathLst>
                <a:path w="1568969" h="1400470">
                  <a:moveTo>
                    <a:pt x="1568969" y="0"/>
                  </a:moveTo>
                  <a:cubicBezTo>
                    <a:pt x="1269564" y="25624"/>
                    <a:pt x="1070301" y="105597"/>
                    <a:pt x="847561" y="270947"/>
                  </a:cubicBezTo>
                  <a:cubicBezTo>
                    <a:pt x="624821" y="436297"/>
                    <a:pt x="232529" y="992099"/>
                    <a:pt x="232529" y="992099"/>
                  </a:cubicBezTo>
                  <a:lnTo>
                    <a:pt x="0" y="1400470"/>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14">
              <a:extLst>
                <a:ext uri="{FF2B5EF4-FFF2-40B4-BE49-F238E27FC236}">
                  <a16:creationId xmlns:a16="http://schemas.microsoft.com/office/drawing/2014/main" id="{71CD2ED4-F59F-77EA-D7C1-D1C4423FE18C}"/>
                </a:ext>
              </a:extLst>
            </p:cNvPr>
            <p:cNvSpPr/>
            <p:nvPr/>
          </p:nvSpPr>
          <p:spPr>
            <a:xfrm rot="20782410">
              <a:off x="9120760" y="2252781"/>
              <a:ext cx="1467059" cy="133679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Lst>
              <a:ahLst/>
              <a:cxnLst>
                <a:cxn ang="0">
                  <a:pos x="connsiteX0" y="connsiteY0"/>
                </a:cxn>
                <a:cxn ang="0">
                  <a:pos x="connsiteX1" y="connsiteY1"/>
                </a:cxn>
                <a:cxn ang="0">
                  <a:pos x="connsiteX2" y="connsiteY2"/>
                </a:cxn>
                <a:cxn ang="0">
                  <a:pos x="connsiteX3" y="connsiteY3"/>
                </a:cxn>
              </a:cxnLst>
              <a:rect l="l" t="t" r="r" b="b"/>
              <a:pathLst>
                <a:path w="1467059" h="1336798">
                  <a:moveTo>
                    <a:pt x="1467059" y="0"/>
                  </a:moveTo>
                  <a:cubicBezTo>
                    <a:pt x="1167654" y="25624"/>
                    <a:pt x="898095" y="78087"/>
                    <a:pt x="669984" y="259778"/>
                  </a:cubicBezTo>
                  <a:cubicBezTo>
                    <a:pt x="441873" y="441469"/>
                    <a:pt x="98392" y="1090145"/>
                    <a:pt x="98392" y="1090145"/>
                  </a:cubicBezTo>
                  <a:lnTo>
                    <a:pt x="0" y="1336798"/>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17">
              <a:extLst>
                <a:ext uri="{FF2B5EF4-FFF2-40B4-BE49-F238E27FC236}">
                  <a16:creationId xmlns:a16="http://schemas.microsoft.com/office/drawing/2014/main" id="{6B6DADA8-95D2-46C8-03BC-529554C3856B}"/>
                </a:ext>
              </a:extLst>
            </p:cNvPr>
            <p:cNvSpPr/>
            <p:nvPr/>
          </p:nvSpPr>
          <p:spPr>
            <a:xfrm rot="19275345">
              <a:off x="9452894" y="2627314"/>
              <a:ext cx="1506790" cy="84904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 name="connsiteX0" fmla="*/ 1368667 w 1368667"/>
                <a:gd name="connsiteY0" fmla="*/ 0 h 1090145"/>
                <a:gd name="connsiteX1" fmla="*/ 571592 w 1368667"/>
                <a:gd name="connsiteY1" fmla="*/ 259778 h 1090145"/>
                <a:gd name="connsiteX2" fmla="*/ 0 w 1368667"/>
                <a:gd name="connsiteY2" fmla="*/ 1090145 h 1090145"/>
                <a:gd name="connsiteX3" fmla="*/ 5833 w 1368667"/>
                <a:gd name="connsiteY3" fmla="*/ 1088846 h 1090145"/>
                <a:gd name="connsiteX0" fmla="*/ 1368667 w 1368667"/>
                <a:gd name="connsiteY0" fmla="*/ 0 h 1090145"/>
                <a:gd name="connsiteX1" fmla="*/ 571592 w 1368667"/>
                <a:gd name="connsiteY1" fmla="*/ 259778 h 1090145"/>
                <a:gd name="connsiteX2" fmla="*/ 0 w 1368667"/>
                <a:gd name="connsiteY2" fmla="*/ 1090145 h 1090145"/>
                <a:gd name="connsiteX3" fmla="*/ 86847 w 1368667"/>
                <a:gd name="connsiteY3" fmla="*/ 928849 h 1090145"/>
                <a:gd name="connsiteX0" fmla="*/ 1431832 w 1431832"/>
                <a:gd name="connsiteY0" fmla="*/ 0 h 1090145"/>
                <a:gd name="connsiteX1" fmla="*/ 634757 w 1431832"/>
                <a:gd name="connsiteY1" fmla="*/ 259778 h 1090145"/>
                <a:gd name="connsiteX2" fmla="*/ 63165 w 1431832"/>
                <a:gd name="connsiteY2" fmla="*/ 1090145 h 1090145"/>
                <a:gd name="connsiteX3" fmla="*/ 150012 w 1431832"/>
                <a:gd name="connsiteY3" fmla="*/ 928849 h 1090145"/>
                <a:gd name="connsiteX0" fmla="*/ 1553479 w 1553479"/>
                <a:gd name="connsiteY0" fmla="*/ 0 h 1090145"/>
                <a:gd name="connsiteX1" fmla="*/ 756404 w 1553479"/>
                <a:gd name="connsiteY1" fmla="*/ 259778 h 1090145"/>
                <a:gd name="connsiteX2" fmla="*/ 184812 w 1553479"/>
                <a:gd name="connsiteY2" fmla="*/ 1090145 h 1090145"/>
                <a:gd name="connsiteX3" fmla="*/ 109528 w 1553479"/>
                <a:gd name="connsiteY3" fmla="*/ 828357 h 1090145"/>
                <a:gd name="connsiteX0" fmla="*/ 1368667 w 1368667"/>
                <a:gd name="connsiteY0" fmla="*/ 0 h 1090145"/>
                <a:gd name="connsiteX1" fmla="*/ 571592 w 1368667"/>
                <a:gd name="connsiteY1" fmla="*/ 259778 h 1090145"/>
                <a:gd name="connsiteX2" fmla="*/ 0 w 1368667"/>
                <a:gd name="connsiteY2" fmla="*/ 1090145 h 1090145"/>
                <a:gd name="connsiteX0" fmla="*/ 1506121 w 1506121"/>
                <a:gd name="connsiteY0" fmla="*/ 0 h 885111"/>
                <a:gd name="connsiteX1" fmla="*/ 709046 w 1506121"/>
                <a:gd name="connsiteY1" fmla="*/ 259778 h 885111"/>
                <a:gd name="connsiteX2" fmla="*/ 0 w 1506121"/>
                <a:gd name="connsiteY2" fmla="*/ 885111 h 885111"/>
                <a:gd name="connsiteX0" fmla="*/ 1506790 w 1506790"/>
                <a:gd name="connsiteY0" fmla="*/ 0 h 849048"/>
                <a:gd name="connsiteX1" fmla="*/ 709046 w 1506790"/>
                <a:gd name="connsiteY1" fmla="*/ 223715 h 849048"/>
                <a:gd name="connsiteX2" fmla="*/ 0 w 1506790"/>
                <a:gd name="connsiteY2" fmla="*/ 849048 h 849048"/>
              </a:gdLst>
              <a:ahLst/>
              <a:cxnLst>
                <a:cxn ang="0">
                  <a:pos x="connsiteX0" y="connsiteY0"/>
                </a:cxn>
                <a:cxn ang="0">
                  <a:pos x="connsiteX1" y="connsiteY1"/>
                </a:cxn>
                <a:cxn ang="0">
                  <a:pos x="connsiteX2" y="connsiteY2"/>
                </a:cxn>
              </a:cxnLst>
              <a:rect l="l" t="t" r="r" b="b"/>
              <a:pathLst>
                <a:path w="1506790" h="849048">
                  <a:moveTo>
                    <a:pt x="1506790" y="0"/>
                  </a:moveTo>
                  <a:cubicBezTo>
                    <a:pt x="1207385" y="25624"/>
                    <a:pt x="960178" y="82207"/>
                    <a:pt x="709046" y="223715"/>
                  </a:cubicBezTo>
                  <a:cubicBezTo>
                    <a:pt x="457914" y="365223"/>
                    <a:pt x="0" y="849048"/>
                    <a:pt x="0" y="849048"/>
                  </a:cubicBez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Picture 10" descr="A hand holding a watering can&#10;&#10;Description automatically generated">
            <a:extLst>
              <a:ext uri="{FF2B5EF4-FFF2-40B4-BE49-F238E27FC236}">
                <a16:creationId xmlns:a16="http://schemas.microsoft.com/office/drawing/2014/main" id="{8AFA035A-6AEC-AF7C-44EF-2B627EB8FDD6}"/>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grpSp>
        <p:nvGrpSpPr>
          <p:cNvPr id="21" name="Group 20">
            <a:extLst>
              <a:ext uri="{FF2B5EF4-FFF2-40B4-BE49-F238E27FC236}">
                <a16:creationId xmlns:a16="http://schemas.microsoft.com/office/drawing/2014/main" id="{C3D49C07-6339-84C5-14EC-7F469F287D10}"/>
              </a:ext>
            </a:extLst>
          </p:cNvPr>
          <p:cNvGrpSpPr/>
          <p:nvPr/>
        </p:nvGrpSpPr>
        <p:grpSpPr>
          <a:xfrm>
            <a:off x="8335793" y="5278414"/>
            <a:ext cx="1302299" cy="3194778"/>
            <a:chOff x="8987012" y="1691547"/>
            <a:chExt cx="1302299" cy="3194778"/>
          </a:xfrm>
          <a:scene3d>
            <a:camera prst="orthographicFront">
              <a:rot lat="0" lon="0" rev="0"/>
            </a:camera>
            <a:lightRig rig="balanced" dir="t">
              <a:rot lat="0" lon="0" rev="8700000"/>
            </a:lightRig>
          </a:scene3d>
        </p:grpSpPr>
        <p:sp>
          <p:nvSpPr>
            <p:cNvPr id="22" name="Freeform 21">
              <a:extLst>
                <a:ext uri="{FF2B5EF4-FFF2-40B4-BE49-F238E27FC236}">
                  <a16:creationId xmlns:a16="http://schemas.microsoft.com/office/drawing/2014/main" id="{B03A36A8-397F-59E9-55E3-A7DC0F080AD7}"/>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Triangle 22">
              <a:extLst>
                <a:ext uri="{FF2B5EF4-FFF2-40B4-BE49-F238E27FC236}">
                  <a16:creationId xmlns:a16="http://schemas.microsoft.com/office/drawing/2014/main" id="{BE0929C9-C449-5A45-0762-2CA7745BE054}"/>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DB1BBFC-7BB1-00B2-DA56-A375608D5C91}"/>
                </a:ext>
              </a:extLst>
            </p:cNvPr>
            <p:cNvGrpSpPr/>
            <p:nvPr/>
          </p:nvGrpSpPr>
          <p:grpSpPr>
            <a:xfrm rot="2957452">
              <a:off x="9582382" y="2222851"/>
              <a:ext cx="222327" cy="701437"/>
              <a:chOff x="10072606" y="3865092"/>
              <a:chExt cx="391010" cy="1233629"/>
            </a:xfrm>
          </p:grpSpPr>
          <p:sp>
            <p:nvSpPr>
              <p:cNvPr id="52" name="Freeform 51">
                <a:extLst>
                  <a:ext uri="{FF2B5EF4-FFF2-40B4-BE49-F238E27FC236}">
                    <a16:creationId xmlns:a16="http://schemas.microsoft.com/office/drawing/2014/main" id="{DFC924A1-AD37-0C48-71C1-78DA16668E3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Triangle 52">
                <a:extLst>
                  <a:ext uri="{FF2B5EF4-FFF2-40B4-BE49-F238E27FC236}">
                    <a16:creationId xmlns:a16="http://schemas.microsoft.com/office/drawing/2014/main" id="{4220FC5C-3FAE-0718-3474-215711045D1C}"/>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5" name="Group 24">
              <a:extLst>
                <a:ext uri="{FF2B5EF4-FFF2-40B4-BE49-F238E27FC236}">
                  <a16:creationId xmlns:a16="http://schemas.microsoft.com/office/drawing/2014/main" id="{F257FC84-6ECF-EB19-DA5A-437D6D9C673C}"/>
                </a:ext>
              </a:extLst>
            </p:cNvPr>
            <p:cNvGrpSpPr/>
            <p:nvPr/>
          </p:nvGrpSpPr>
          <p:grpSpPr>
            <a:xfrm rot="18909917">
              <a:off x="9116777" y="2134295"/>
              <a:ext cx="200077" cy="631239"/>
              <a:chOff x="10072606" y="3865092"/>
              <a:chExt cx="391010" cy="1233629"/>
            </a:xfrm>
          </p:grpSpPr>
          <p:sp>
            <p:nvSpPr>
              <p:cNvPr id="50" name="Freeform 49">
                <a:extLst>
                  <a:ext uri="{FF2B5EF4-FFF2-40B4-BE49-F238E27FC236}">
                    <a16:creationId xmlns:a16="http://schemas.microsoft.com/office/drawing/2014/main" id="{B0E0F7E7-C478-5895-9BBF-EEB4C6C89AC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Triangle 50">
                <a:extLst>
                  <a:ext uri="{FF2B5EF4-FFF2-40B4-BE49-F238E27FC236}">
                    <a16:creationId xmlns:a16="http://schemas.microsoft.com/office/drawing/2014/main" id="{A648FE44-4D5F-EF8E-EEB4-B4272640CB83}"/>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6" name="Group 25">
              <a:extLst>
                <a:ext uri="{FF2B5EF4-FFF2-40B4-BE49-F238E27FC236}">
                  <a16:creationId xmlns:a16="http://schemas.microsoft.com/office/drawing/2014/main" id="{BAEB9444-42F8-D7AB-DFB9-A2D41DB1F593}"/>
                </a:ext>
              </a:extLst>
            </p:cNvPr>
            <p:cNvGrpSpPr/>
            <p:nvPr/>
          </p:nvGrpSpPr>
          <p:grpSpPr>
            <a:xfrm rot="2957452">
              <a:off x="9595269" y="2625991"/>
              <a:ext cx="238046" cy="751030"/>
              <a:chOff x="10072606" y="3865092"/>
              <a:chExt cx="391010" cy="1233629"/>
            </a:xfrm>
          </p:grpSpPr>
          <p:sp>
            <p:nvSpPr>
              <p:cNvPr id="48" name="Freeform 47">
                <a:extLst>
                  <a:ext uri="{FF2B5EF4-FFF2-40B4-BE49-F238E27FC236}">
                    <a16:creationId xmlns:a16="http://schemas.microsoft.com/office/drawing/2014/main" id="{74A9EDBD-3021-9DC5-6A5B-0F2E27772855}"/>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Triangle 48">
                <a:extLst>
                  <a:ext uri="{FF2B5EF4-FFF2-40B4-BE49-F238E27FC236}">
                    <a16:creationId xmlns:a16="http://schemas.microsoft.com/office/drawing/2014/main" id="{4D134D63-9CDF-F1D2-3FF6-5B5AC808CE21}"/>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7" name="Group 26">
              <a:extLst>
                <a:ext uri="{FF2B5EF4-FFF2-40B4-BE49-F238E27FC236}">
                  <a16:creationId xmlns:a16="http://schemas.microsoft.com/office/drawing/2014/main" id="{F71AD36A-2D8D-D626-1BCD-9C0E2352A1CE}"/>
                </a:ext>
              </a:extLst>
            </p:cNvPr>
            <p:cNvGrpSpPr/>
            <p:nvPr/>
          </p:nvGrpSpPr>
          <p:grpSpPr>
            <a:xfrm rot="18909917">
              <a:off x="9122531" y="2563505"/>
              <a:ext cx="184651" cy="582570"/>
              <a:chOff x="10072606" y="3865092"/>
              <a:chExt cx="391010" cy="1233629"/>
            </a:xfrm>
          </p:grpSpPr>
          <p:sp>
            <p:nvSpPr>
              <p:cNvPr id="46" name="Freeform 45">
                <a:extLst>
                  <a:ext uri="{FF2B5EF4-FFF2-40B4-BE49-F238E27FC236}">
                    <a16:creationId xmlns:a16="http://schemas.microsoft.com/office/drawing/2014/main" id="{5FB88FE7-DDF4-C415-5DDF-9FC225176A3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Triangle 46">
                <a:extLst>
                  <a:ext uri="{FF2B5EF4-FFF2-40B4-BE49-F238E27FC236}">
                    <a16:creationId xmlns:a16="http://schemas.microsoft.com/office/drawing/2014/main" id="{D25578D4-F9B5-550E-F86C-1F8A482B242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8" name="Group 27">
              <a:extLst>
                <a:ext uri="{FF2B5EF4-FFF2-40B4-BE49-F238E27FC236}">
                  <a16:creationId xmlns:a16="http://schemas.microsoft.com/office/drawing/2014/main" id="{F1A395C4-03A3-C224-E61F-2849C1C1673B}"/>
                </a:ext>
              </a:extLst>
            </p:cNvPr>
            <p:cNvGrpSpPr/>
            <p:nvPr/>
          </p:nvGrpSpPr>
          <p:grpSpPr>
            <a:xfrm rot="2957452">
              <a:off x="9641376" y="3087394"/>
              <a:ext cx="248988" cy="785552"/>
              <a:chOff x="10072606" y="3865092"/>
              <a:chExt cx="391010" cy="1233629"/>
            </a:xfrm>
          </p:grpSpPr>
          <p:sp>
            <p:nvSpPr>
              <p:cNvPr id="44" name="Freeform 43">
                <a:extLst>
                  <a:ext uri="{FF2B5EF4-FFF2-40B4-BE49-F238E27FC236}">
                    <a16:creationId xmlns:a16="http://schemas.microsoft.com/office/drawing/2014/main" id="{2CBF8881-C08C-873A-6C71-E64E15160256}"/>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Triangle 44">
                <a:extLst>
                  <a:ext uri="{FF2B5EF4-FFF2-40B4-BE49-F238E27FC236}">
                    <a16:creationId xmlns:a16="http://schemas.microsoft.com/office/drawing/2014/main" id="{1E64C871-9C72-FD6D-F9B1-A8F98A3A8E5C}"/>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9" name="Group 28">
              <a:extLst>
                <a:ext uri="{FF2B5EF4-FFF2-40B4-BE49-F238E27FC236}">
                  <a16:creationId xmlns:a16="http://schemas.microsoft.com/office/drawing/2014/main" id="{66BE7FCB-54A3-1854-1BDE-0F2636FC1DAF}"/>
                </a:ext>
              </a:extLst>
            </p:cNvPr>
            <p:cNvGrpSpPr/>
            <p:nvPr/>
          </p:nvGrpSpPr>
          <p:grpSpPr>
            <a:xfrm rot="18909917">
              <a:off x="9062004" y="2924532"/>
              <a:ext cx="220268" cy="694941"/>
              <a:chOff x="10072606" y="3865092"/>
              <a:chExt cx="391010" cy="1233629"/>
            </a:xfrm>
          </p:grpSpPr>
          <p:sp>
            <p:nvSpPr>
              <p:cNvPr id="42" name="Freeform 41">
                <a:extLst>
                  <a:ext uri="{FF2B5EF4-FFF2-40B4-BE49-F238E27FC236}">
                    <a16:creationId xmlns:a16="http://schemas.microsoft.com/office/drawing/2014/main" id="{B10FB332-528C-AD95-6696-B8D1472DA009}"/>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Triangle 42">
                <a:extLst>
                  <a:ext uri="{FF2B5EF4-FFF2-40B4-BE49-F238E27FC236}">
                    <a16:creationId xmlns:a16="http://schemas.microsoft.com/office/drawing/2014/main" id="{BED0A2DE-97A8-48EC-0605-DB9127C12007}"/>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30" name="Group 29">
              <a:extLst>
                <a:ext uri="{FF2B5EF4-FFF2-40B4-BE49-F238E27FC236}">
                  <a16:creationId xmlns:a16="http://schemas.microsoft.com/office/drawing/2014/main" id="{20FE4683-C36A-99A3-3B7F-2974DBB6E979}"/>
                </a:ext>
              </a:extLst>
            </p:cNvPr>
            <p:cNvGrpSpPr/>
            <p:nvPr/>
          </p:nvGrpSpPr>
          <p:grpSpPr>
            <a:xfrm rot="2957452">
              <a:off x="9634232" y="3566026"/>
              <a:ext cx="248988" cy="785552"/>
              <a:chOff x="10072606" y="3865092"/>
              <a:chExt cx="391010" cy="1233629"/>
            </a:xfrm>
          </p:grpSpPr>
          <p:sp>
            <p:nvSpPr>
              <p:cNvPr id="40" name="Freeform 39">
                <a:extLst>
                  <a:ext uri="{FF2B5EF4-FFF2-40B4-BE49-F238E27FC236}">
                    <a16:creationId xmlns:a16="http://schemas.microsoft.com/office/drawing/2014/main" id="{AB31D8EF-ADDF-9C7E-1A5A-25A5B2FEF79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Triangle 40">
                <a:extLst>
                  <a:ext uri="{FF2B5EF4-FFF2-40B4-BE49-F238E27FC236}">
                    <a16:creationId xmlns:a16="http://schemas.microsoft.com/office/drawing/2014/main" id="{8B39967B-4D31-BA9E-FFEB-EF808184FCBB}"/>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31" name="Group 30">
              <a:extLst>
                <a:ext uri="{FF2B5EF4-FFF2-40B4-BE49-F238E27FC236}">
                  <a16:creationId xmlns:a16="http://schemas.microsoft.com/office/drawing/2014/main" id="{9258BF86-7C46-BAB7-7054-4A3C9D3FF1B2}"/>
                </a:ext>
              </a:extLst>
            </p:cNvPr>
            <p:cNvGrpSpPr/>
            <p:nvPr/>
          </p:nvGrpSpPr>
          <p:grpSpPr>
            <a:xfrm rot="18909917">
              <a:off x="9054860" y="3403164"/>
              <a:ext cx="220268" cy="694941"/>
              <a:chOff x="10072606" y="3865092"/>
              <a:chExt cx="391010" cy="1233629"/>
            </a:xfrm>
          </p:grpSpPr>
          <p:sp>
            <p:nvSpPr>
              <p:cNvPr id="38" name="Freeform 37">
                <a:extLst>
                  <a:ext uri="{FF2B5EF4-FFF2-40B4-BE49-F238E27FC236}">
                    <a16:creationId xmlns:a16="http://schemas.microsoft.com/office/drawing/2014/main" id="{73A866AF-9055-5E7F-7AAB-C79E1BD69BC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riangle 38">
                <a:extLst>
                  <a:ext uri="{FF2B5EF4-FFF2-40B4-BE49-F238E27FC236}">
                    <a16:creationId xmlns:a16="http://schemas.microsoft.com/office/drawing/2014/main" id="{B728CD5C-D745-C5DC-FBC3-13E253B6E1E4}"/>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32" name="Group 31">
              <a:extLst>
                <a:ext uri="{FF2B5EF4-FFF2-40B4-BE49-F238E27FC236}">
                  <a16:creationId xmlns:a16="http://schemas.microsoft.com/office/drawing/2014/main" id="{BFCE5ECF-696B-4666-8FDD-5DC43556E2BD}"/>
                </a:ext>
              </a:extLst>
            </p:cNvPr>
            <p:cNvGrpSpPr/>
            <p:nvPr/>
          </p:nvGrpSpPr>
          <p:grpSpPr>
            <a:xfrm rot="2957452">
              <a:off x="9682501" y="3956876"/>
              <a:ext cx="292088" cy="921533"/>
              <a:chOff x="10072606" y="3865092"/>
              <a:chExt cx="391010" cy="1233629"/>
            </a:xfrm>
          </p:grpSpPr>
          <p:sp>
            <p:nvSpPr>
              <p:cNvPr id="36" name="Freeform 35">
                <a:extLst>
                  <a:ext uri="{FF2B5EF4-FFF2-40B4-BE49-F238E27FC236}">
                    <a16:creationId xmlns:a16="http://schemas.microsoft.com/office/drawing/2014/main" id="{EB0DACB4-A071-0EB4-9CBA-32546B8B9373}"/>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Triangle 36">
                <a:extLst>
                  <a:ext uri="{FF2B5EF4-FFF2-40B4-BE49-F238E27FC236}">
                    <a16:creationId xmlns:a16="http://schemas.microsoft.com/office/drawing/2014/main" id="{5B3633ED-E1AC-6B4D-B367-AA64215C8382}"/>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33" name="Group 32">
              <a:extLst>
                <a:ext uri="{FF2B5EF4-FFF2-40B4-BE49-F238E27FC236}">
                  <a16:creationId xmlns:a16="http://schemas.microsoft.com/office/drawing/2014/main" id="{4D1A367F-F9B1-8F0E-7003-D37B4BCD34D8}"/>
                </a:ext>
              </a:extLst>
            </p:cNvPr>
            <p:cNvGrpSpPr/>
            <p:nvPr/>
          </p:nvGrpSpPr>
          <p:grpSpPr>
            <a:xfrm rot="18909917">
              <a:off x="8987012" y="3801622"/>
              <a:ext cx="258397" cy="815237"/>
              <a:chOff x="10072606" y="3865092"/>
              <a:chExt cx="391010" cy="1233629"/>
            </a:xfrm>
          </p:grpSpPr>
          <p:sp>
            <p:nvSpPr>
              <p:cNvPr id="34" name="Freeform 33">
                <a:extLst>
                  <a:ext uri="{FF2B5EF4-FFF2-40B4-BE49-F238E27FC236}">
                    <a16:creationId xmlns:a16="http://schemas.microsoft.com/office/drawing/2014/main" id="{92370069-0295-53BC-8C64-A131B14B8145}"/>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Triangle 34">
                <a:extLst>
                  <a:ext uri="{FF2B5EF4-FFF2-40B4-BE49-F238E27FC236}">
                    <a16:creationId xmlns:a16="http://schemas.microsoft.com/office/drawing/2014/main" id="{D865DD05-05CD-10F2-F2DE-71DF6C37C8BE}"/>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54" name="Rectangle 53">
            <a:extLst>
              <a:ext uri="{FF2B5EF4-FFF2-40B4-BE49-F238E27FC236}">
                <a16:creationId xmlns:a16="http://schemas.microsoft.com/office/drawing/2014/main" id="{D074B88B-E806-E07A-04E7-4E352A74A347}"/>
              </a:ext>
            </a:extLst>
          </p:cNvPr>
          <p:cNvSpPr/>
          <p:nvPr/>
        </p:nvSpPr>
        <p:spPr>
          <a:xfrm>
            <a:off x="0" y="581634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Picture 54" descr="A planter box with dirt and green leaves&#10;&#10;Description automatically generated">
            <a:extLst>
              <a:ext uri="{FF2B5EF4-FFF2-40B4-BE49-F238E27FC236}">
                <a16:creationId xmlns:a16="http://schemas.microsoft.com/office/drawing/2014/main" id="{12C49F5C-1511-A2E3-7F67-96A9FD9357EB}"/>
              </a:ext>
            </a:extLst>
          </p:cNvPr>
          <p:cNvPicPr>
            <a:picLocks noChangeAspect="1"/>
          </p:cNvPicPr>
          <p:nvPr/>
        </p:nvPicPr>
        <p:blipFill>
          <a:blip r:embed="rId3"/>
          <a:stretch>
            <a:fillRect/>
          </a:stretch>
        </p:blipFill>
        <p:spPr>
          <a:xfrm>
            <a:off x="6924174" y="4669538"/>
            <a:ext cx="4032738" cy="1479346"/>
          </a:xfrm>
          <a:prstGeom prst="rect">
            <a:avLst/>
          </a:prstGeom>
        </p:spPr>
      </p:pic>
      <p:sp>
        <p:nvSpPr>
          <p:cNvPr id="6" name="Rounded Rectangle 5">
            <a:extLst>
              <a:ext uri="{FF2B5EF4-FFF2-40B4-BE49-F238E27FC236}">
                <a16:creationId xmlns:a16="http://schemas.microsoft.com/office/drawing/2014/main" id="{4FBCA46C-5A26-D268-2643-55EFEB1C3584}"/>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A7DD2A60-1CD3-47DC-D1D2-358663BC4888}"/>
              </a:ext>
            </a:extLst>
          </p:cNvPr>
          <p:cNvSpPr txBox="1"/>
          <p:nvPr/>
        </p:nvSpPr>
        <p:spPr>
          <a:xfrm>
            <a:off x="1337540" y="1357158"/>
            <a:ext cx="4395046" cy="1754326"/>
          </a:xfrm>
          <a:prstGeom prst="rect">
            <a:avLst/>
          </a:prstGeom>
          <a:noFill/>
        </p:spPr>
        <p:txBody>
          <a:bodyPr wrap="square" lIns="91440" tIns="45720" rIns="91440" bIns="45720" rtlCol="0" anchor="t">
            <a:spAutoFit/>
          </a:bodyPr>
          <a:lstStyle/>
          <a:p>
            <a:r>
              <a:rPr lang="en-GB" sz="2800" b="1" dirty="0">
                <a:solidFill>
                  <a:srgbClr val="0D1B30"/>
                </a:solidFill>
                <a:latin typeface="Arial" panose="020B0604020202020204" pitchFamily="34" charset="0"/>
                <a:cs typeface="Arial" panose="020B0604020202020204" pitchFamily="34" charset="0"/>
              </a:rPr>
              <a:t>CORRECT</a:t>
            </a:r>
          </a:p>
          <a:p>
            <a:r>
              <a:rPr lang="en-GB" sz="2000" dirty="0">
                <a:latin typeface="Arial" panose="020B0604020202020204" pitchFamily="34" charset="0"/>
                <a:cs typeface="Arial" panose="020B0604020202020204" pitchFamily="34" charset="0"/>
              </a:rPr>
              <a:t>Well done! The first four games that Jack and his mum found all had 13+ age ratings so Jack’s mum said that he can play them when he is older. </a:t>
            </a:r>
            <a:endParaRPr lang="en-GB" sz="2400" dirty="0">
              <a:latin typeface="Arial" panose="020B0604020202020204" pitchFamily="34" charset="0"/>
              <a:cs typeface="Arial" panose="020B0604020202020204" pitchFamily="34" charset="0"/>
            </a:endParaRPr>
          </a:p>
        </p:txBody>
      </p:sp>
      <p:sp>
        <p:nvSpPr>
          <p:cNvPr id="5" name="Rounded Rectangle 4">
            <a:hlinkClick r:id="rId4" action="ppaction://hlinksldjump" highlightClick="1"/>
            <a:extLst>
              <a:ext uri="{FF2B5EF4-FFF2-40B4-BE49-F238E27FC236}">
                <a16:creationId xmlns:a16="http://schemas.microsoft.com/office/drawing/2014/main" id="{F17BDEE6-D43A-43F1-EC78-C5BC04C4807D}"/>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 Question</a:t>
            </a:r>
          </a:p>
        </p:txBody>
      </p:sp>
    </p:spTree>
    <p:extLst>
      <p:ext uri="{BB962C8B-B14F-4D97-AF65-F5344CB8AC3E}">
        <p14:creationId xmlns:p14="http://schemas.microsoft.com/office/powerpoint/2010/main" val="144589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1800000">
                                      <p:cBhvr>
                                        <p:cTn id="6" dur="500" fill="hold"/>
                                        <p:tgtEl>
                                          <p:spTgt spid="11"/>
                                        </p:tgtEl>
                                        <p:attrNameLst>
                                          <p:attrName>r</p:attrName>
                                        </p:attrNameLst>
                                      </p:cBhvr>
                                    </p:animRot>
                                  </p:childTnLst>
                                </p:cTn>
                              </p:par>
                              <p:par>
                                <p:cTn id="7" presetID="22" presetClass="entr" presetSubtype="2" fill="hold" nodeType="withEffect">
                                  <p:stCondLst>
                                    <p:cond delay="500"/>
                                  </p:stCondLst>
                                  <p:childTnLst>
                                    <p:set>
                                      <p:cBhvr>
                                        <p:cTn id="8" dur="1" fill="hold">
                                          <p:stCondLst>
                                            <p:cond delay="0"/>
                                          </p:stCondLst>
                                        </p:cTn>
                                        <p:tgtEl>
                                          <p:spTgt spid="19"/>
                                        </p:tgtEl>
                                        <p:attrNameLst>
                                          <p:attrName>style.visibility</p:attrName>
                                        </p:attrNameLst>
                                      </p:cBhvr>
                                      <p:to>
                                        <p:strVal val="visible"/>
                                      </p:to>
                                    </p:set>
                                    <p:animEffect transition="in" filter="wipe(right)">
                                      <p:cBhvr>
                                        <p:cTn id="9" dur="750"/>
                                        <p:tgtEl>
                                          <p:spTgt spid="19"/>
                                        </p:tgtEl>
                                      </p:cBhvr>
                                    </p:animEffect>
                                  </p:childTnLst>
                                </p:cTn>
                              </p:par>
                            </p:childTnLst>
                          </p:cTn>
                        </p:par>
                        <p:par>
                          <p:cTn id="10" fill="hold">
                            <p:stCondLst>
                              <p:cond delay="1250"/>
                            </p:stCondLst>
                            <p:childTnLst>
                              <p:par>
                                <p:cTn id="11" presetID="0" presetClass="path" presetSubtype="0" accel="50000" decel="50000" fill="hold" nodeType="afterEffect">
                                  <p:stCondLst>
                                    <p:cond delay="0"/>
                                  </p:stCondLst>
                                  <p:childTnLst>
                                    <p:animMotion origin="layout" path="M 6.25E-7 3.7037E-6 L -0.00339 -0.13218 " pathEditMode="relative" rAng="0" ptsTypes="AA">
                                      <p:cBhvr>
                                        <p:cTn id="12" dur="1000" fill="hold"/>
                                        <p:tgtEl>
                                          <p:spTgt spid="21"/>
                                        </p:tgtEl>
                                        <p:attrNameLst>
                                          <p:attrName>ppt_x</p:attrName>
                                          <p:attrName>ppt_y</p:attrName>
                                        </p:attrNameLst>
                                      </p:cBhvr>
                                      <p:rCtr x="-169" y="-6620"/>
                                    </p:animMotion>
                                  </p:childTnLst>
                                </p:cTn>
                              </p:par>
                            </p:childTnLst>
                          </p:cTn>
                        </p:par>
                        <p:par>
                          <p:cTn id="13" fill="hold">
                            <p:stCondLst>
                              <p:cond delay="2250"/>
                            </p:stCondLst>
                            <p:childTnLst>
                              <p:par>
                                <p:cTn id="14" presetID="22" presetClass="exit" presetSubtype="1" fill="hold" nodeType="afterEffect">
                                  <p:stCondLst>
                                    <p:cond delay="0"/>
                                  </p:stCondLst>
                                  <p:childTnLst>
                                    <p:animEffect transition="out" filter="wipe(up)">
                                      <p:cBhvr>
                                        <p:cTn id="15" dur="500"/>
                                        <p:tgtEl>
                                          <p:spTgt spid="19"/>
                                        </p:tgtEl>
                                      </p:cBhvr>
                                    </p:animEffect>
                                    <p:set>
                                      <p:cBhvr>
                                        <p:cTn id="16" dur="1" fill="hold">
                                          <p:stCondLst>
                                            <p:cond delay="499"/>
                                          </p:stCondLst>
                                        </p:cTn>
                                        <p:tgtEl>
                                          <p:spTgt spid="19"/>
                                        </p:tgtEl>
                                        <p:attrNameLst>
                                          <p:attrName>style.visibility</p:attrName>
                                        </p:attrNameLst>
                                      </p:cBhvr>
                                      <p:to>
                                        <p:strVal val="hidden"/>
                                      </p:to>
                                    </p:set>
                                  </p:childTnLst>
                                </p:cTn>
                              </p:par>
                              <p:par>
                                <p:cTn id="17" presetID="8" presetClass="emph" presetSubtype="0" fill="hold" nodeType="withEffect">
                                  <p:stCondLst>
                                    <p:cond delay="0"/>
                                  </p:stCondLst>
                                  <p:childTnLst>
                                    <p:animRot by="1800000">
                                      <p:cBhvr>
                                        <p:cTn id="18" dur="1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B5EE4-8CC9-8590-3480-0578DC3407FF}"/>
            </a:ext>
          </a:extLst>
        </p:cNvPr>
        <p:cNvGrpSpPr/>
        <p:nvPr/>
      </p:nvGrpSpPr>
      <p:grpSpPr>
        <a:xfrm>
          <a:off x="0" y="0"/>
          <a:ext cx="0" cy="0"/>
          <a:chOff x="0" y="0"/>
          <a:chExt cx="0" cy="0"/>
        </a:xfrm>
      </p:grpSpPr>
      <p:pic>
        <p:nvPicPr>
          <p:cNvPr id="52" name="Picture 51" descr="A hand holding a watering can&#10;&#10;Description automatically generated">
            <a:extLst>
              <a:ext uri="{FF2B5EF4-FFF2-40B4-BE49-F238E27FC236}">
                <a16:creationId xmlns:a16="http://schemas.microsoft.com/office/drawing/2014/main" id="{5726D3D0-A4DF-473D-223E-075AB2F1D90A}"/>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pic>
        <p:nvPicPr>
          <p:cNvPr id="86" name="Picture 85" descr="A planter box with dirt and green leaves&#10;&#10;Description automatically generated">
            <a:extLst>
              <a:ext uri="{FF2B5EF4-FFF2-40B4-BE49-F238E27FC236}">
                <a16:creationId xmlns:a16="http://schemas.microsoft.com/office/drawing/2014/main" id="{CF39057E-EA3C-5FFF-7F66-7DC2CA9D0267}"/>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53" name="Group 52">
            <a:extLst>
              <a:ext uri="{FF2B5EF4-FFF2-40B4-BE49-F238E27FC236}">
                <a16:creationId xmlns:a16="http://schemas.microsoft.com/office/drawing/2014/main" id="{B1417F9C-CD9A-709B-AF47-7C81D27207D2}"/>
              </a:ext>
            </a:extLst>
          </p:cNvPr>
          <p:cNvGrpSpPr/>
          <p:nvPr/>
        </p:nvGrpSpPr>
        <p:grpSpPr>
          <a:xfrm>
            <a:off x="8433268" y="4359536"/>
            <a:ext cx="1302299" cy="3194778"/>
            <a:chOff x="8987012" y="1691547"/>
            <a:chExt cx="1302299" cy="3194778"/>
          </a:xfrm>
          <a:scene3d>
            <a:camera prst="orthographicFront">
              <a:rot lat="0" lon="0" rev="0"/>
            </a:camera>
            <a:lightRig rig="balanced" dir="t">
              <a:rot lat="0" lon="0" rev="8700000"/>
            </a:lightRig>
          </a:scene3d>
        </p:grpSpPr>
        <p:sp>
          <p:nvSpPr>
            <p:cNvPr id="54" name="Freeform 53">
              <a:extLst>
                <a:ext uri="{FF2B5EF4-FFF2-40B4-BE49-F238E27FC236}">
                  <a16:creationId xmlns:a16="http://schemas.microsoft.com/office/drawing/2014/main" id="{D723A1A4-56F5-E909-68C8-59F801FC2839}"/>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5" name="Triangle 54">
              <a:extLst>
                <a:ext uri="{FF2B5EF4-FFF2-40B4-BE49-F238E27FC236}">
                  <a16:creationId xmlns:a16="http://schemas.microsoft.com/office/drawing/2014/main" id="{CB8499CE-24A8-3559-93FA-761A60462C8C}"/>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a:extLst>
                <a:ext uri="{FF2B5EF4-FFF2-40B4-BE49-F238E27FC236}">
                  <a16:creationId xmlns:a16="http://schemas.microsoft.com/office/drawing/2014/main" id="{836C8E78-548A-744D-8AB0-AFD3268ABAD8}"/>
                </a:ext>
              </a:extLst>
            </p:cNvPr>
            <p:cNvGrpSpPr/>
            <p:nvPr/>
          </p:nvGrpSpPr>
          <p:grpSpPr>
            <a:xfrm rot="2957452">
              <a:off x="9582382" y="2222851"/>
              <a:ext cx="222327" cy="701437"/>
              <a:chOff x="10072606" y="3865092"/>
              <a:chExt cx="391010" cy="1233629"/>
            </a:xfrm>
          </p:grpSpPr>
          <p:sp>
            <p:nvSpPr>
              <p:cNvPr id="84" name="Freeform 83">
                <a:extLst>
                  <a:ext uri="{FF2B5EF4-FFF2-40B4-BE49-F238E27FC236}">
                    <a16:creationId xmlns:a16="http://schemas.microsoft.com/office/drawing/2014/main" id="{B4EE020B-9F5F-93EE-DC51-FE1E58E2501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5" name="Triangle 84">
                <a:extLst>
                  <a:ext uri="{FF2B5EF4-FFF2-40B4-BE49-F238E27FC236}">
                    <a16:creationId xmlns:a16="http://schemas.microsoft.com/office/drawing/2014/main" id="{024F13CB-6604-4DC2-4CB9-B1BCAB9A66E4}"/>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7" name="Group 56">
              <a:extLst>
                <a:ext uri="{FF2B5EF4-FFF2-40B4-BE49-F238E27FC236}">
                  <a16:creationId xmlns:a16="http://schemas.microsoft.com/office/drawing/2014/main" id="{8016C93C-F159-5824-1E66-BD141F06E58B}"/>
                </a:ext>
              </a:extLst>
            </p:cNvPr>
            <p:cNvGrpSpPr/>
            <p:nvPr/>
          </p:nvGrpSpPr>
          <p:grpSpPr>
            <a:xfrm rot="18909917">
              <a:off x="9116777" y="2134295"/>
              <a:ext cx="200077" cy="631239"/>
              <a:chOff x="10072606" y="3865092"/>
              <a:chExt cx="391010" cy="1233629"/>
            </a:xfrm>
          </p:grpSpPr>
          <p:sp>
            <p:nvSpPr>
              <p:cNvPr id="82" name="Freeform 81">
                <a:extLst>
                  <a:ext uri="{FF2B5EF4-FFF2-40B4-BE49-F238E27FC236}">
                    <a16:creationId xmlns:a16="http://schemas.microsoft.com/office/drawing/2014/main" id="{2603B417-D87F-BCD9-42D6-C2D6110B5958}"/>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3" name="Triangle 82">
                <a:extLst>
                  <a:ext uri="{FF2B5EF4-FFF2-40B4-BE49-F238E27FC236}">
                    <a16:creationId xmlns:a16="http://schemas.microsoft.com/office/drawing/2014/main" id="{950D45D6-6F1B-E716-81B2-A19E71351FE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8" name="Group 57">
              <a:extLst>
                <a:ext uri="{FF2B5EF4-FFF2-40B4-BE49-F238E27FC236}">
                  <a16:creationId xmlns:a16="http://schemas.microsoft.com/office/drawing/2014/main" id="{8254D480-EB9A-6CC1-7BAF-337D2C5C5B58}"/>
                </a:ext>
              </a:extLst>
            </p:cNvPr>
            <p:cNvGrpSpPr/>
            <p:nvPr/>
          </p:nvGrpSpPr>
          <p:grpSpPr>
            <a:xfrm rot="2957452">
              <a:off x="9595269" y="2625991"/>
              <a:ext cx="238046" cy="751030"/>
              <a:chOff x="10072606" y="3865092"/>
              <a:chExt cx="391010" cy="1233629"/>
            </a:xfrm>
          </p:grpSpPr>
          <p:sp>
            <p:nvSpPr>
              <p:cNvPr id="80" name="Freeform 79">
                <a:extLst>
                  <a:ext uri="{FF2B5EF4-FFF2-40B4-BE49-F238E27FC236}">
                    <a16:creationId xmlns:a16="http://schemas.microsoft.com/office/drawing/2014/main" id="{C5242E5F-364F-39E5-FD82-9DE2A8603B3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Triangle 80">
                <a:extLst>
                  <a:ext uri="{FF2B5EF4-FFF2-40B4-BE49-F238E27FC236}">
                    <a16:creationId xmlns:a16="http://schemas.microsoft.com/office/drawing/2014/main" id="{3DC27E67-DF32-F47F-189A-34A31D6EF87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9" name="Group 58">
              <a:extLst>
                <a:ext uri="{FF2B5EF4-FFF2-40B4-BE49-F238E27FC236}">
                  <a16:creationId xmlns:a16="http://schemas.microsoft.com/office/drawing/2014/main" id="{8DBF96D7-7A7F-5451-A7F2-1EE2FFBB0B96}"/>
                </a:ext>
              </a:extLst>
            </p:cNvPr>
            <p:cNvGrpSpPr/>
            <p:nvPr/>
          </p:nvGrpSpPr>
          <p:grpSpPr>
            <a:xfrm rot="18909917">
              <a:off x="9122531" y="2563505"/>
              <a:ext cx="184651" cy="582570"/>
              <a:chOff x="10072606" y="3865092"/>
              <a:chExt cx="391010" cy="1233629"/>
            </a:xfrm>
          </p:grpSpPr>
          <p:sp>
            <p:nvSpPr>
              <p:cNvPr id="78" name="Freeform 77">
                <a:extLst>
                  <a:ext uri="{FF2B5EF4-FFF2-40B4-BE49-F238E27FC236}">
                    <a16:creationId xmlns:a16="http://schemas.microsoft.com/office/drawing/2014/main" id="{4289E053-9741-E07C-E8E5-0B7AB715BF86}"/>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Triangle 78">
                <a:extLst>
                  <a:ext uri="{FF2B5EF4-FFF2-40B4-BE49-F238E27FC236}">
                    <a16:creationId xmlns:a16="http://schemas.microsoft.com/office/drawing/2014/main" id="{9924F24A-C2B8-AB64-FBC5-09A4F8AD5E38}"/>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0" name="Group 59">
              <a:extLst>
                <a:ext uri="{FF2B5EF4-FFF2-40B4-BE49-F238E27FC236}">
                  <a16:creationId xmlns:a16="http://schemas.microsoft.com/office/drawing/2014/main" id="{02623760-9309-E101-BF21-5B63C1B4455C}"/>
                </a:ext>
              </a:extLst>
            </p:cNvPr>
            <p:cNvGrpSpPr/>
            <p:nvPr/>
          </p:nvGrpSpPr>
          <p:grpSpPr>
            <a:xfrm rot="2957452">
              <a:off x="9641376" y="3087394"/>
              <a:ext cx="248988" cy="785552"/>
              <a:chOff x="10072606" y="3865092"/>
              <a:chExt cx="391010" cy="1233629"/>
            </a:xfrm>
          </p:grpSpPr>
          <p:sp>
            <p:nvSpPr>
              <p:cNvPr id="76" name="Freeform 75">
                <a:extLst>
                  <a:ext uri="{FF2B5EF4-FFF2-40B4-BE49-F238E27FC236}">
                    <a16:creationId xmlns:a16="http://schemas.microsoft.com/office/drawing/2014/main" id="{DFF3DA4D-DA11-9828-8810-D357454D26A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Triangle 76">
                <a:extLst>
                  <a:ext uri="{FF2B5EF4-FFF2-40B4-BE49-F238E27FC236}">
                    <a16:creationId xmlns:a16="http://schemas.microsoft.com/office/drawing/2014/main" id="{9400DA58-1357-AD9B-966B-F658537E8003}"/>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1" name="Group 60">
              <a:extLst>
                <a:ext uri="{FF2B5EF4-FFF2-40B4-BE49-F238E27FC236}">
                  <a16:creationId xmlns:a16="http://schemas.microsoft.com/office/drawing/2014/main" id="{64A6AC73-C031-8F36-B9B2-058D9ED5F16B}"/>
                </a:ext>
              </a:extLst>
            </p:cNvPr>
            <p:cNvGrpSpPr/>
            <p:nvPr/>
          </p:nvGrpSpPr>
          <p:grpSpPr>
            <a:xfrm rot="18909917">
              <a:off x="9062004" y="2924532"/>
              <a:ext cx="220268" cy="694941"/>
              <a:chOff x="10072606" y="3865092"/>
              <a:chExt cx="391010" cy="1233629"/>
            </a:xfrm>
          </p:grpSpPr>
          <p:sp>
            <p:nvSpPr>
              <p:cNvPr id="74" name="Freeform 73">
                <a:extLst>
                  <a:ext uri="{FF2B5EF4-FFF2-40B4-BE49-F238E27FC236}">
                    <a16:creationId xmlns:a16="http://schemas.microsoft.com/office/drawing/2014/main" id="{37468942-A08D-29BB-F4F0-8281E46F9ABD}"/>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Triangle 74">
                <a:extLst>
                  <a:ext uri="{FF2B5EF4-FFF2-40B4-BE49-F238E27FC236}">
                    <a16:creationId xmlns:a16="http://schemas.microsoft.com/office/drawing/2014/main" id="{5C5085C2-624C-7562-A2B8-7BD35CC45B9B}"/>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2" name="Group 61">
              <a:extLst>
                <a:ext uri="{FF2B5EF4-FFF2-40B4-BE49-F238E27FC236}">
                  <a16:creationId xmlns:a16="http://schemas.microsoft.com/office/drawing/2014/main" id="{46EA7415-6EA9-B98B-9512-6E4E61FA1EC6}"/>
                </a:ext>
              </a:extLst>
            </p:cNvPr>
            <p:cNvGrpSpPr/>
            <p:nvPr/>
          </p:nvGrpSpPr>
          <p:grpSpPr>
            <a:xfrm rot="2957452">
              <a:off x="9634232" y="3566026"/>
              <a:ext cx="248988" cy="785552"/>
              <a:chOff x="10072606" y="3865092"/>
              <a:chExt cx="391010" cy="1233629"/>
            </a:xfrm>
          </p:grpSpPr>
          <p:sp>
            <p:nvSpPr>
              <p:cNvPr id="72" name="Freeform 71">
                <a:extLst>
                  <a:ext uri="{FF2B5EF4-FFF2-40B4-BE49-F238E27FC236}">
                    <a16:creationId xmlns:a16="http://schemas.microsoft.com/office/drawing/2014/main" id="{9C8805C8-B8C0-FD0D-2A5F-C75332EF13DB}"/>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Triangle 72">
                <a:extLst>
                  <a:ext uri="{FF2B5EF4-FFF2-40B4-BE49-F238E27FC236}">
                    <a16:creationId xmlns:a16="http://schemas.microsoft.com/office/drawing/2014/main" id="{0C5D51C4-F9F1-7EE5-FC7C-7034DB820D2E}"/>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3" name="Group 62">
              <a:extLst>
                <a:ext uri="{FF2B5EF4-FFF2-40B4-BE49-F238E27FC236}">
                  <a16:creationId xmlns:a16="http://schemas.microsoft.com/office/drawing/2014/main" id="{9CF6F50A-B811-354C-6A45-572EAC470110}"/>
                </a:ext>
              </a:extLst>
            </p:cNvPr>
            <p:cNvGrpSpPr/>
            <p:nvPr/>
          </p:nvGrpSpPr>
          <p:grpSpPr>
            <a:xfrm rot="18909917">
              <a:off x="9054860" y="3403164"/>
              <a:ext cx="220268" cy="694941"/>
              <a:chOff x="10072606" y="3865092"/>
              <a:chExt cx="391010" cy="1233629"/>
            </a:xfrm>
          </p:grpSpPr>
          <p:sp>
            <p:nvSpPr>
              <p:cNvPr id="70" name="Freeform 69">
                <a:extLst>
                  <a:ext uri="{FF2B5EF4-FFF2-40B4-BE49-F238E27FC236}">
                    <a16:creationId xmlns:a16="http://schemas.microsoft.com/office/drawing/2014/main" id="{1E345BA9-5F85-C250-6530-FF00234DC1E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Triangle 70">
                <a:extLst>
                  <a:ext uri="{FF2B5EF4-FFF2-40B4-BE49-F238E27FC236}">
                    <a16:creationId xmlns:a16="http://schemas.microsoft.com/office/drawing/2014/main" id="{9BE0F799-2789-5776-1AE0-979C77957A61}"/>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4" name="Group 63">
              <a:extLst>
                <a:ext uri="{FF2B5EF4-FFF2-40B4-BE49-F238E27FC236}">
                  <a16:creationId xmlns:a16="http://schemas.microsoft.com/office/drawing/2014/main" id="{BCE1E10F-EF0C-43ED-25A0-6F6CF18D399A}"/>
                </a:ext>
              </a:extLst>
            </p:cNvPr>
            <p:cNvGrpSpPr/>
            <p:nvPr/>
          </p:nvGrpSpPr>
          <p:grpSpPr>
            <a:xfrm rot="2957452">
              <a:off x="9682501" y="3956876"/>
              <a:ext cx="292088" cy="921533"/>
              <a:chOff x="10072606" y="3865092"/>
              <a:chExt cx="391010" cy="1233629"/>
            </a:xfrm>
          </p:grpSpPr>
          <p:sp>
            <p:nvSpPr>
              <p:cNvPr id="68" name="Freeform 67">
                <a:extLst>
                  <a:ext uri="{FF2B5EF4-FFF2-40B4-BE49-F238E27FC236}">
                    <a16:creationId xmlns:a16="http://schemas.microsoft.com/office/drawing/2014/main" id="{90980CE9-B31F-404D-0E20-3A55EDA54FC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Triangle 68">
                <a:extLst>
                  <a:ext uri="{FF2B5EF4-FFF2-40B4-BE49-F238E27FC236}">
                    <a16:creationId xmlns:a16="http://schemas.microsoft.com/office/drawing/2014/main" id="{54AE75B0-54F9-8336-4128-419C4C24E798}"/>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5" name="Group 64">
              <a:extLst>
                <a:ext uri="{FF2B5EF4-FFF2-40B4-BE49-F238E27FC236}">
                  <a16:creationId xmlns:a16="http://schemas.microsoft.com/office/drawing/2014/main" id="{1A59DB08-211C-6157-360C-FC9D145E57AA}"/>
                </a:ext>
              </a:extLst>
            </p:cNvPr>
            <p:cNvGrpSpPr/>
            <p:nvPr/>
          </p:nvGrpSpPr>
          <p:grpSpPr>
            <a:xfrm rot="18909917">
              <a:off x="8987012" y="3801622"/>
              <a:ext cx="258397" cy="815237"/>
              <a:chOff x="10072606" y="3865092"/>
              <a:chExt cx="391010" cy="1233629"/>
            </a:xfrm>
          </p:grpSpPr>
          <p:sp>
            <p:nvSpPr>
              <p:cNvPr id="66" name="Freeform 65">
                <a:extLst>
                  <a:ext uri="{FF2B5EF4-FFF2-40B4-BE49-F238E27FC236}">
                    <a16:creationId xmlns:a16="http://schemas.microsoft.com/office/drawing/2014/main" id="{4D8C8DCB-443C-7CFF-4370-E12A2A5AB00E}"/>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Triangle 66">
                <a:extLst>
                  <a:ext uri="{FF2B5EF4-FFF2-40B4-BE49-F238E27FC236}">
                    <a16:creationId xmlns:a16="http://schemas.microsoft.com/office/drawing/2014/main" id="{80FEA8B6-B5C1-F590-4888-D07246CDDB60}"/>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47" name="Rectangle 46">
            <a:extLst>
              <a:ext uri="{FF2B5EF4-FFF2-40B4-BE49-F238E27FC236}">
                <a16:creationId xmlns:a16="http://schemas.microsoft.com/office/drawing/2014/main" id="{82CD299E-A61C-9409-F22B-0DB661DACEC9}"/>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brown box with brown objects on it&#10;&#10;Description automatically generated with medium confidence">
            <a:extLst>
              <a:ext uri="{FF2B5EF4-FFF2-40B4-BE49-F238E27FC236}">
                <a16:creationId xmlns:a16="http://schemas.microsoft.com/office/drawing/2014/main" id="{71EECD2A-AE31-56D7-07F6-C65DEF9070BE}"/>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9CC884AE-289B-2EB9-FE26-E54C1E63A1A2}"/>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FA6D062D-94CF-61EA-F8DC-B4A897ED9611}"/>
              </a:ext>
            </a:extLst>
          </p:cNvPr>
          <p:cNvSpPr txBox="1"/>
          <p:nvPr/>
        </p:nvSpPr>
        <p:spPr>
          <a:xfrm>
            <a:off x="1337540" y="1357158"/>
            <a:ext cx="4395046" cy="1200329"/>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Question 2</a:t>
            </a:r>
          </a:p>
          <a:p>
            <a:r>
              <a:rPr lang="en-GB" sz="2200" b="1" kern="0" dirty="0">
                <a:effectLst/>
                <a:latin typeface="Arial" panose="020B0604020202020204" pitchFamily="34" charset="0"/>
                <a:ea typeface="Calibri" panose="020F0502020204030204" pitchFamily="34" charset="0"/>
                <a:cs typeface="Arial" panose="020B0604020202020204" pitchFamily="34" charset="0"/>
              </a:rPr>
              <a:t>What did Jack do in the garden with his mum?</a:t>
            </a:r>
            <a:r>
              <a:rPr lang="en-GB" sz="2200" dirty="0">
                <a:effectLst/>
                <a:latin typeface="Arial" panose="020B0604020202020204" pitchFamily="34" charset="0"/>
                <a:cs typeface="Arial" panose="020B0604020202020204" pitchFamily="34" charset="0"/>
              </a:rPr>
              <a:t> </a:t>
            </a:r>
            <a:endParaRPr lang="en-GB" sz="2200" dirty="0">
              <a:latin typeface="Arial" panose="020B0604020202020204" pitchFamily="34" charset="0"/>
              <a:cs typeface="Arial" panose="020B0604020202020204" pitchFamily="34" charset="0"/>
            </a:endParaRPr>
          </a:p>
        </p:txBody>
      </p:sp>
      <p:sp>
        <p:nvSpPr>
          <p:cNvPr id="8" name="Rounded Rectangle 7">
            <a:hlinkClick r:id="rId5" action="ppaction://hlinksldjump" highlightClick="1"/>
            <a:extLst>
              <a:ext uri="{FF2B5EF4-FFF2-40B4-BE49-F238E27FC236}">
                <a16:creationId xmlns:a16="http://schemas.microsoft.com/office/drawing/2014/main" id="{97A5B94C-FCF6-C922-0F78-78BFA6321B22}"/>
              </a:ext>
            </a:extLst>
          </p:cNvPr>
          <p:cNvSpPr/>
          <p:nvPr/>
        </p:nvSpPr>
        <p:spPr>
          <a:xfrm>
            <a:off x="1363516" y="3626068"/>
            <a:ext cx="1977562" cy="1874773"/>
          </a:xfrm>
          <a:prstGeom prst="roundRect">
            <a:avLst>
              <a:gd name="adj" fmla="val 1041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Planted vegetable seeds</a:t>
            </a:r>
          </a:p>
        </p:txBody>
      </p:sp>
      <p:sp>
        <p:nvSpPr>
          <p:cNvPr id="9" name="Rounded Rectangle 8">
            <a:hlinkClick r:id="rId6" action="ppaction://hlinksldjump" highlightClick="1"/>
            <a:extLst>
              <a:ext uri="{FF2B5EF4-FFF2-40B4-BE49-F238E27FC236}">
                <a16:creationId xmlns:a16="http://schemas.microsoft.com/office/drawing/2014/main" id="{6E3EB383-00B8-A848-91BC-DF0B54F30E81}"/>
              </a:ext>
            </a:extLst>
          </p:cNvPr>
          <p:cNvSpPr/>
          <p:nvPr/>
        </p:nvSpPr>
        <p:spPr>
          <a:xfrm>
            <a:off x="3535063" y="3626069"/>
            <a:ext cx="1977562" cy="1874773"/>
          </a:xfrm>
          <a:prstGeom prst="roundRect">
            <a:avLst>
              <a:gd name="adj" fmla="val 916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Played the Space Pirate game for an hour</a:t>
            </a:r>
          </a:p>
        </p:txBody>
      </p:sp>
    </p:spTree>
    <p:extLst>
      <p:ext uri="{BB962C8B-B14F-4D97-AF65-F5344CB8AC3E}">
        <p14:creationId xmlns:p14="http://schemas.microsoft.com/office/powerpoint/2010/main" val="497473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DE5D59-EDCA-5DBD-268F-943964CE5847}"/>
            </a:ext>
          </a:extLst>
        </p:cNvPr>
        <p:cNvGrpSpPr/>
        <p:nvPr/>
      </p:nvGrpSpPr>
      <p:grpSpPr>
        <a:xfrm>
          <a:off x="0" y="0"/>
          <a:ext cx="0" cy="0"/>
          <a:chOff x="0" y="0"/>
          <a:chExt cx="0" cy="0"/>
        </a:xfrm>
      </p:grpSpPr>
      <p:pic>
        <p:nvPicPr>
          <p:cNvPr id="41" name="Picture 40" descr="A hand holding a watering can&#10;&#10;Description automatically generated">
            <a:extLst>
              <a:ext uri="{FF2B5EF4-FFF2-40B4-BE49-F238E27FC236}">
                <a16:creationId xmlns:a16="http://schemas.microsoft.com/office/drawing/2014/main" id="{22052D7B-D5D9-B3AD-2067-D1660C0A7563}"/>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sp>
        <p:nvSpPr>
          <p:cNvPr id="39" name="Rectangle 38">
            <a:extLst>
              <a:ext uri="{FF2B5EF4-FFF2-40B4-BE49-F238E27FC236}">
                <a16:creationId xmlns:a16="http://schemas.microsoft.com/office/drawing/2014/main" id="{B42F215A-2094-79EA-9486-0752AF13193A}"/>
              </a:ext>
            </a:extLst>
          </p:cNvPr>
          <p:cNvSpPr/>
          <p:nvPr/>
        </p:nvSpPr>
        <p:spPr>
          <a:xfrm>
            <a:off x="-152401" y="5825463"/>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74" descr="A planter box with dirt and green leaves&#10;&#10;Description automatically generated">
            <a:extLst>
              <a:ext uri="{FF2B5EF4-FFF2-40B4-BE49-F238E27FC236}">
                <a16:creationId xmlns:a16="http://schemas.microsoft.com/office/drawing/2014/main" id="{B53532CA-E854-7DD3-6CFA-A84E32414CC4}"/>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42" name="Group 41">
            <a:extLst>
              <a:ext uri="{FF2B5EF4-FFF2-40B4-BE49-F238E27FC236}">
                <a16:creationId xmlns:a16="http://schemas.microsoft.com/office/drawing/2014/main" id="{887F039E-7F2D-C555-ECFC-30DD342E1205}"/>
              </a:ext>
            </a:extLst>
          </p:cNvPr>
          <p:cNvGrpSpPr/>
          <p:nvPr/>
        </p:nvGrpSpPr>
        <p:grpSpPr>
          <a:xfrm>
            <a:off x="8335793" y="4387386"/>
            <a:ext cx="1302299" cy="3194778"/>
            <a:chOff x="8987012" y="1691547"/>
            <a:chExt cx="1302299" cy="3194778"/>
          </a:xfrm>
          <a:solidFill>
            <a:srgbClr val="AEA000"/>
          </a:solidFill>
          <a:scene3d>
            <a:camera prst="orthographicFront">
              <a:rot lat="0" lon="0" rev="0"/>
            </a:camera>
            <a:lightRig rig="balanced" dir="t">
              <a:rot lat="0" lon="0" rev="8700000"/>
            </a:lightRig>
          </a:scene3d>
        </p:grpSpPr>
        <p:sp>
          <p:nvSpPr>
            <p:cNvPr id="43" name="Freeform 42">
              <a:extLst>
                <a:ext uri="{FF2B5EF4-FFF2-40B4-BE49-F238E27FC236}">
                  <a16:creationId xmlns:a16="http://schemas.microsoft.com/office/drawing/2014/main" id="{813720DC-546D-4CE3-AEC7-7D2646A45B2B}"/>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riangle 43">
              <a:extLst>
                <a:ext uri="{FF2B5EF4-FFF2-40B4-BE49-F238E27FC236}">
                  <a16:creationId xmlns:a16="http://schemas.microsoft.com/office/drawing/2014/main" id="{43AEFB4C-E110-29D8-2C1A-FB5145FB5DED}"/>
                </a:ext>
              </a:extLst>
            </p:cNvPr>
            <p:cNvSpPr/>
            <p:nvPr/>
          </p:nvSpPr>
          <p:spPr>
            <a:xfrm>
              <a:off x="9346993" y="1907189"/>
              <a:ext cx="194813" cy="2979136"/>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4C114971-520B-7E6E-4F70-CF4B893A36DF}"/>
                </a:ext>
              </a:extLst>
            </p:cNvPr>
            <p:cNvGrpSpPr/>
            <p:nvPr/>
          </p:nvGrpSpPr>
          <p:grpSpPr>
            <a:xfrm rot="2957452">
              <a:off x="9582382" y="2222851"/>
              <a:ext cx="222327" cy="701437"/>
              <a:chOff x="10072606" y="3865092"/>
              <a:chExt cx="391010" cy="1233629"/>
            </a:xfrm>
            <a:grpFill/>
          </p:grpSpPr>
          <p:sp>
            <p:nvSpPr>
              <p:cNvPr id="73" name="Freeform 72">
                <a:extLst>
                  <a:ext uri="{FF2B5EF4-FFF2-40B4-BE49-F238E27FC236}">
                    <a16:creationId xmlns:a16="http://schemas.microsoft.com/office/drawing/2014/main" id="{3869578F-A507-ECED-6530-A0B50275559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4" name="Triangle 73">
                <a:extLst>
                  <a:ext uri="{FF2B5EF4-FFF2-40B4-BE49-F238E27FC236}">
                    <a16:creationId xmlns:a16="http://schemas.microsoft.com/office/drawing/2014/main" id="{191BAC6D-4AD7-9436-B97C-18748AEE8336}"/>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46" name="Group 45">
              <a:extLst>
                <a:ext uri="{FF2B5EF4-FFF2-40B4-BE49-F238E27FC236}">
                  <a16:creationId xmlns:a16="http://schemas.microsoft.com/office/drawing/2014/main" id="{37F180A7-E84E-3728-49E6-645F67C1D794}"/>
                </a:ext>
              </a:extLst>
            </p:cNvPr>
            <p:cNvGrpSpPr/>
            <p:nvPr/>
          </p:nvGrpSpPr>
          <p:grpSpPr>
            <a:xfrm rot="18909917">
              <a:off x="9116777" y="2134295"/>
              <a:ext cx="200077" cy="631239"/>
              <a:chOff x="10072606" y="3865092"/>
              <a:chExt cx="391010" cy="1233629"/>
            </a:xfrm>
            <a:grpFill/>
          </p:grpSpPr>
          <p:sp>
            <p:nvSpPr>
              <p:cNvPr id="71" name="Freeform 70">
                <a:extLst>
                  <a:ext uri="{FF2B5EF4-FFF2-40B4-BE49-F238E27FC236}">
                    <a16:creationId xmlns:a16="http://schemas.microsoft.com/office/drawing/2014/main" id="{9EF1F69D-0625-20BE-D3C5-9FA25664C54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Triangle 71">
                <a:extLst>
                  <a:ext uri="{FF2B5EF4-FFF2-40B4-BE49-F238E27FC236}">
                    <a16:creationId xmlns:a16="http://schemas.microsoft.com/office/drawing/2014/main" id="{650E2C37-A99E-C54D-05B2-7BAE5EE2F8E6}"/>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47" name="Group 46">
              <a:extLst>
                <a:ext uri="{FF2B5EF4-FFF2-40B4-BE49-F238E27FC236}">
                  <a16:creationId xmlns:a16="http://schemas.microsoft.com/office/drawing/2014/main" id="{11F54A1D-8883-BAE7-52FF-19CCC1907D09}"/>
                </a:ext>
              </a:extLst>
            </p:cNvPr>
            <p:cNvGrpSpPr/>
            <p:nvPr/>
          </p:nvGrpSpPr>
          <p:grpSpPr>
            <a:xfrm rot="2957452">
              <a:off x="9595269" y="2625991"/>
              <a:ext cx="238046" cy="751030"/>
              <a:chOff x="10072606" y="3865092"/>
              <a:chExt cx="391010" cy="1233629"/>
            </a:xfrm>
            <a:grpFill/>
          </p:grpSpPr>
          <p:sp>
            <p:nvSpPr>
              <p:cNvPr id="69" name="Freeform 68">
                <a:extLst>
                  <a:ext uri="{FF2B5EF4-FFF2-40B4-BE49-F238E27FC236}">
                    <a16:creationId xmlns:a16="http://schemas.microsoft.com/office/drawing/2014/main" id="{6B81F6FA-64C6-6B39-23FE-E42B714E4089}"/>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0" name="Triangle 69">
                <a:extLst>
                  <a:ext uri="{FF2B5EF4-FFF2-40B4-BE49-F238E27FC236}">
                    <a16:creationId xmlns:a16="http://schemas.microsoft.com/office/drawing/2014/main" id="{E266314F-3545-B1AC-ED06-408F8992AD1A}"/>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48" name="Group 47">
              <a:extLst>
                <a:ext uri="{FF2B5EF4-FFF2-40B4-BE49-F238E27FC236}">
                  <a16:creationId xmlns:a16="http://schemas.microsoft.com/office/drawing/2014/main" id="{3E4D6BCC-28CD-671F-196B-823796C412E5}"/>
                </a:ext>
              </a:extLst>
            </p:cNvPr>
            <p:cNvGrpSpPr/>
            <p:nvPr/>
          </p:nvGrpSpPr>
          <p:grpSpPr>
            <a:xfrm rot="18909917">
              <a:off x="9122531" y="2563505"/>
              <a:ext cx="184651" cy="582570"/>
              <a:chOff x="10072606" y="3865092"/>
              <a:chExt cx="391010" cy="1233629"/>
            </a:xfrm>
            <a:grpFill/>
          </p:grpSpPr>
          <p:sp>
            <p:nvSpPr>
              <p:cNvPr id="67" name="Freeform 66">
                <a:extLst>
                  <a:ext uri="{FF2B5EF4-FFF2-40B4-BE49-F238E27FC236}">
                    <a16:creationId xmlns:a16="http://schemas.microsoft.com/office/drawing/2014/main" id="{9FF71686-CF94-CDA2-B661-B3D75B783E2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8" name="Triangle 67">
                <a:extLst>
                  <a:ext uri="{FF2B5EF4-FFF2-40B4-BE49-F238E27FC236}">
                    <a16:creationId xmlns:a16="http://schemas.microsoft.com/office/drawing/2014/main" id="{11B3C150-E29C-FE2E-D392-6C0311317EDD}"/>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49" name="Group 48">
              <a:extLst>
                <a:ext uri="{FF2B5EF4-FFF2-40B4-BE49-F238E27FC236}">
                  <a16:creationId xmlns:a16="http://schemas.microsoft.com/office/drawing/2014/main" id="{48F452EE-E46A-9529-CBB0-2CE4E074A80C}"/>
                </a:ext>
              </a:extLst>
            </p:cNvPr>
            <p:cNvGrpSpPr/>
            <p:nvPr/>
          </p:nvGrpSpPr>
          <p:grpSpPr>
            <a:xfrm rot="2957452">
              <a:off x="9641376" y="3087394"/>
              <a:ext cx="248988" cy="785552"/>
              <a:chOff x="10072606" y="3865092"/>
              <a:chExt cx="391010" cy="1233629"/>
            </a:xfrm>
            <a:grpFill/>
          </p:grpSpPr>
          <p:sp>
            <p:nvSpPr>
              <p:cNvPr id="65" name="Freeform 64">
                <a:extLst>
                  <a:ext uri="{FF2B5EF4-FFF2-40B4-BE49-F238E27FC236}">
                    <a16:creationId xmlns:a16="http://schemas.microsoft.com/office/drawing/2014/main" id="{B9BAC315-0503-51EC-3A9E-1CA30BD98EB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6" name="Triangle 65">
                <a:extLst>
                  <a:ext uri="{FF2B5EF4-FFF2-40B4-BE49-F238E27FC236}">
                    <a16:creationId xmlns:a16="http://schemas.microsoft.com/office/drawing/2014/main" id="{9240A61F-A594-3AEF-C696-DE03E3332E66}"/>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0" name="Group 49">
              <a:extLst>
                <a:ext uri="{FF2B5EF4-FFF2-40B4-BE49-F238E27FC236}">
                  <a16:creationId xmlns:a16="http://schemas.microsoft.com/office/drawing/2014/main" id="{894826B9-A266-3FD7-8F13-C14FDEA00DBE}"/>
                </a:ext>
              </a:extLst>
            </p:cNvPr>
            <p:cNvGrpSpPr/>
            <p:nvPr/>
          </p:nvGrpSpPr>
          <p:grpSpPr>
            <a:xfrm rot="18909917">
              <a:off x="9062004" y="2924532"/>
              <a:ext cx="220268" cy="694941"/>
              <a:chOff x="10072606" y="3865092"/>
              <a:chExt cx="391010" cy="1233629"/>
            </a:xfrm>
            <a:grpFill/>
          </p:grpSpPr>
          <p:sp>
            <p:nvSpPr>
              <p:cNvPr id="63" name="Freeform 62">
                <a:extLst>
                  <a:ext uri="{FF2B5EF4-FFF2-40B4-BE49-F238E27FC236}">
                    <a16:creationId xmlns:a16="http://schemas.microsoft.com/office/drawing/2014/main" id="{C82F0CE4-35DC-276F-0EA5-F87E313FD1B6}"/>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Triangle 63">
                <a:extLst>
                  <a:ext uri="{FF2B5EF4-FFF2-40B4-BE49-F238E27FC236}">
                    <a16:creationId xmlns:a16="http://schemas.microsoft.com/office/drawing/2014/main" id="{DF5E913C-872D-D87C-90B1-DBDFA1CB0A42}"/>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1" name="Group 50">
              <a:extLst>
                <a:ext uri="{FF2B5EF4-FFF2-40B4-BE49-F238E27FC236}">
                  <a16:creationId xmlns:a16="http://schemas.microsoft.com/office/drawing/2014/main" id="{DDAEACF8-46DC-721C-0082-629272ED71FC}"/>
                </a:ext>
              </a:extLst>
            </p:cNvPr>
            <p:cNvGrpSpPr/>
            <p:nvPr/>
          </p:nvGrpSpPr>
          <p:grpSpPr>
            <a:xfrm rot="2957452">
              <a:off x="9634232" y="3566026"/>
              <a:ext cx="248988" cy="785552"/>
              <a:chOff x="10072606" y="3865092"/>
              <a:chExt cx="391010" cy="1233629"/>
            </a:xfrm>
            <a:grpFill/>
          </p:grpSpPr>
          <p:sp>
            <p:nvSpPr>
              <p:cNvPr id="61" name="Freeform 60">
                <a:extLst>
                  <a:ext uri="{FF2B5EF4-FFF2-40B4-BE49-F238E27FC236}">
                    <a16:creationId xmlns:a16="http://schemas.microsoft.com/office/drawing/2014/main" id="{D69B7174-141B-AC16-5212-F2C5854AE6F6}"/>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Triangle 61">
                <a:extLst>
                  <a:ext uri="{FF2B5EF4-FFF2-40B4-BE49-F238E27FC236}">
                    <a16:creationId xmlns:a16="http://schemas.microsoft.com/office/drawing/2014/main" id="{6597AB44-8DAA-CB1B-3545-84ED9273D83C}"/>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2" name="Group 51">
              <a:extLst>
                <a:ext uri="{FF2B5EF4-FFF2-40B4-BE49-F238E27FC236}">
                  <a16:creationId xmlns:a16="http://schemas.microsoft.com/office/drawing/2014/main" id="{A557E763-E9D7-26F0-98D3-982B0E9B9F9D}"/>
                </a:ext>
              </a:extLst>
            </p:cNvPr>
            <p:cNvGrpSpPr/>
            <p:nvPr/>
          </p:nvGrpSpPr>
          <p:grpSpPr>
            <a:xfrm rot="18909917">
              <a:off x="9054860" y="3403164"/>
              <a:ext cx="220268" cy="694941"/>
              <a:chOff x="10072606" y="3865092"/>
              <a:chExt cx="391010" cy="1233629"/>
            </a:xfrm>
            <a:grpFill/>
          </p:grpSpPr>
          <p:sp>
            <p:nvSpPr>
              <p:cNvPr id="59" name="Freeform 58">
                <a:extLst>
                  <a:ext uri="{FF2B5EF4-FFF2-40B4-BE49-F238E27FC236}">
                    <a16:creationId xmlns:a16="http://schemas.microsoft.com/office/drawing/2014/main" id="{96A67E66-3302-CB31-7056-8C28633D1869}"/>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Triangle 59">
                <a:extLst>
                  <a:ext uri="{FF2B5EF4-FFF2-40B4-BE49-F238E27FC236}">
                    <a16:creationId xmlns:a16="http://schemas.microsoft.com/office/drawing/2014/main" id="{8CDF51F0-23A6-0CA6-98A3-729CE7EF7551}"/>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3" name="Group 52">
              <a:extLst>
                <a:ext uri="{FF2B5EF4-FFF2-40B4-BE49-F238E27FC236}">
                  <a16:creationId xmlns:a16="http://schemas.microsoft.com/office/drawing/2014/main" id="{1DF170FB-FB05-AC90-53C3-99F0CAEE5779}"/>
                </a:ext>
              </a:extLst>
            </p:cNvPr>
            <p:cNvGrpSpPr/>
            <p:nvPr/>
          </p:nvGrpSpPr>
          <p:grpSpPr>
            <a:xfrm rot="2957452">
              <a:off x="9682501" y="3956876"/>
              <a:ext cx="292088" cy="921533"/>
              <a:chOff x="10072606" y="3865092"/>
              <a:chExt cx="391010" cy="1233629"/>
            </a:xfrm>
            <a:grpFill/>
          </p:grpSpPr>
          <p:sp>
            <p:nvSpPr>
              <p:cNvPr id="57" name="Freeform 56">
                <a:extLst>
                  <a:ext uri="{FF2B5EF4-FFF2-40B4-BE49-F238E27FC236}">
                    <a16:creationId xmlns:a16="http://schemas.microsoft.com/office/drawing/2014/main" id="{62790979-D5B6-1DA3-783D-76C0173A37A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Triangle 57">
                <a:extLst>
                  <a:ext uri="{FF2B5EF4-FFF2-40B4-BE49-F238E27FC236}">
                    <a16:creationId xmlns:a16="http://schemas.microsoft.com/office/drawing/2014/main" id="{DC964206-C973-8965-2D0D-405D43DA4CAB}"/>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4" name="Group 53">
              <a:extLst>
                <a:ext uri="{FF2B5EF4-FFF2-40B4-BE49-F238E27FC236}">
                  <a16:creationId xmlns:a16="http://schemas.microsoft.com/office/drawing/2014/main" id="{68FD3B34-120B-E42A-6ABA-9ACAFBC6A409}"/>
                </a:ext>
              </a:extLst>
            </p:cNvPr>
            <p:cNvGrpSpPr/>
            <p:nvPr/>
          </p:nvGrpSpPr>
          <p:grpSpPr>
            <a:xfrm rot="18909917">
              <a:off x="8987012" y="3801622"/>
              <a:ext cx="258397" cy="815237"/>
              <a:chOff x="10072606" y="3865092"/>
              <a:chExt cx="391010" cy="1233629"/>
            </a:xfrm>
            <a:grpFill/>
          </p:grpSpPr>
          <p:sp>
            <p:nvSpPr>
              <p:cNvPr id="55" name="Freeform 54">
                <a:extLst>
                  <a:ext uri="{FF2B5EF4-FFF2-40B4-BE49-F238E27FC236}">
                    <a16:creationId xmlns:a16="http://schemas.microsoft.com/office/drawing/2014/main" id="{FAF1632C-12BB-BAF1-F3D7-6CF33AAD537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6" name="Triangle 55">
                <a:extLst>
                  <a:ext uri="{FF2B5EF4-FFF2-40B4-BE49-F238E27FC236}">
                    <a16:creationId xmlns:a16="http://schemas.microsoft.com/office/drawing/2014/main" id="{CB4E43DD-B346-049C-3B8D-D0D41C87F58F}"/>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3" name="Rectangle 2">
            <a:extLst>
              <a:ext uri="{FF2B5EF4-FFF2-40B4-BE49-F238E27FC236}">
                <a16:creationId xmlns:a16="http://schemas.microsoft.com/office/drawing/2014/main" id="{F234BD2B-FF79-F9D6-AB54-2718719B79E9}"/>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rown box with brown objects on it&#10;&#10;Description automatically generated with medium confidence">
            <a:extLst>
              <a:ext uri="{FF2B5EF4-FFF2-40B4-BE49-F238E27FC236}">
                <a16:creationId xmlns:a16="http://schemas.microsoft.com/office/drawing/2014/main" id="{6704AEE6-09D9-04E8-B7F1-0E2303F1CCB8}"/>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39ADC9E1-73E6-89F0-C7C4-BBB01773C95B}"/>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E5485D11-7081-89A2-3D29-2AAC6C665C77}"/>
              </a:ext>
            </a:extLst>
          </p:cNvPr>
          <p:cNvSpPr txBox="1"/>
          <p:nvPr/>
        </p:nvSpPr>
        <p:spPr>
          <a:xfrm>
            <a:off x="1337540" y="1357158"/>
            <a:ext cx="4395046" cy="2000548"/>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INCORRECT</a:t>
            </a:r>
          </a:p>
          <a:p>
            <a:r>
              <a:rPr lang="en-GB" sz="2400" dirty="0">
                <a:latin typeface="Arial" panose="020B0604020202020204" pitchFamily="34" charset="0"/>
                <a:cs typeface="Arial" panose="020B0604020202020204" pitchFamily="34" charset="0"/>
              </a:rPr>
              <a:t>Oh no! Jack was only allowed to play the game for half an hour before taking a break in the garden.</a:t>
            </a:r>
            <a:endParaRPr lang="en-GB" sz="2800" dirty="0">
              <a:latin typeface="Arial" panose="020B0604020202020204" pitchFamily="34" charset="0"/>
              <a:cs typeface="Arial" panose="020B0604020202020204" pitchFamily="34" charset="0"/>
            </a:endParaRPr>
          </a:p>
        </p:txBody>
      </p:sp>
      <p:sp>
        <p:nvSpPr>
          <p:cNvPr id="2" name="Rounded Rectangle 1">
            <a:hlinkClick r:id="rId5" action="ppaction://hlinksldjump" highlightClick="1"/>
            <a:extLst>
              <a:ext uri="{FF2B5EF4-FFF2-40B4-BE49-F238E27FC236}">
                <a16:creationId xmlns:a16="http://schemas.microsoft.com/office/drawing/2014/main" id="{DDC60389-2535-84E5-68AD-6EF42FBF3D18}"/>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Try Again</a:t>
            </a:r>
          </a:p>
        </p:txBody>
      </p:sp>
    </p:spTree>
    <p:extLst>
      <p:ext uri="{BB962C8B-B14F-4D97-AF65-F5344CB8AC3E}">
        <p14:creationId xmlns:p14="http://schemas.microsoft.com/office/powerpoint/2010/main" val="190774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42"/>
                                        </p:tgtEl>
                                      </p:cBhvr>
                                      <p:by x="25000" y="2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71E27-09A9-D553-6374-5AF897C5B0C1}"/>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95520616-DDD2-B2AF-C6A1-1AA8122CB12D}"/>
              </a:ext>
            </a:extLst>
          </p:cNvPr>
          <p:cNvGrpSpPr/>
          <p:nvPr/>
        </p:nvGrpSpPr>
        <p:grpSpPr>
          <a:xfrm rot="297008">
            <a:off x="8545770" y="3076358"/>
            <a:ext cx="1838924" cy="1556303"/>
            <a:chOff x="9120760" y="2252781"/>
            <a:chExt cx="1838924" cy="1556303"/>
          </a:xfrm>
        </p:grpSpPr>
        <p:sp>
          <p:nvSpPr>
            <p:cNvPr id="3" name="Freeform 2">
              <a:extLst>
                <a:ext uri="{FF2B5EF4-FFF2-40B4-BE49-F238E27FC236}">
                  <a16:creationId xmlns:a16="http://schemas.microsoft.com/office/drawing/2014/main" id="{14FBCAD4-AE0D-0AA4-8A6E-34614BA59836}"/>
                </a:ext>
              </a:extLst>
            </p:cNvPr>
            <p:cNvSpPr/>
            <p:nvPr/>
          </p:nvSpPr>
          <p:spPr>
            <a:xfrm rot="20313222">
              <a:off x="9211591" y="2408614"/>
              <a:ext cx="1568969" cy="1400470"/>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374219 w 1374219"/>
                <a:gd name="connsiteY0" fmla="*/ 0 h 1465008"/>
                <a:gd name="connsiteX1" fmla="*/ 548832 w 1374219"/>
                <a:gd name="connsiteY1" fmla="*/ 275129 h 1465008"/>
                <a:gd name="connsiteX2" fmla="*/ 14757 w 1374219"/>
                <a:gd name="connsiteY2" fmla="*/ 1343278 h 1465008"/>
                <a:gd name="connsiteX3" fmla="*/ 0 w 1374219"/>
                <a:gd name="connsiteY3" fmla="*/ 1465008 h 1465008"/>
                <a:gd name="connsiteX0" fmla="*/ 1457516 w 1457516"/>
                <a:gd name="connsiteY0" fmla="*/ 0 h 1460626"/>
                <a:gd name="connsiteX1" fmla="*/ 632129 w 1457516"/>
                <a:gd name="connsiteY1" fmla="*/ 275129 h 1460626"/>
                <a:gd name="connsiteX2" fmla="*/ 98054 w 1457516"/>
                <a:gd name="connsiteY2" fmla="*/ 1343278 h 1460626"/>
                <a:gd name="connsiteX3" fmla="*/ 0 w 1457516"/>
                <a:gd name="connsiteY3" fmla="*/ 1460626 h 1460626"/>
                <a:gd name="connsiteX0" fmla="*/ 1457516 w 1457516"/>
                <a:gd name="connsiteY0" fmla="*/ 0 h 1460626"/>
                <a:gd name="connsiteX1" fmla="*/ 632129 w 1457516"/>
                <a:gd name="connsiteY1" fmla="*/ 275129 h 1460626"/>
                <a:gd name="connsiteX2" fmla="*/ 120697 w 1457516"/>
                <a:gd name="connsiteY2" fmla="*/ 1045166 h 1460626"/>
                <a:gd name="connsiteX3" fmla="*/ 0 w 1457516"/>
                <a:gd name="connsiteY3" fmla="*/ 1460626 h 1460626"/>
                <a:gd name="connsiteX0" fmla="*/ 1457516 w 1457516"/>
                <a:gd name="connsiteY0" fmla="*/ 0 h 1460626"/>
                <a:gd name="connsiteX1" fmla="*/ 632129 w 1457516"/>
                <a:gd name="connsiteY1" fmla="*/ 275129 h 1460626"/>
                <a:gd name="connsiteX2" fmla="*/ 29889 w 1457516"/>
                <a:gd name="connsiteY2" fmla="*/ 1005400 h 1460626"/>
                <a:gd name="connsiteX3" fmla="*/ 0 w 1457516"/>
                <a:gd name="connsiteY3" fmla="*/ 1460626 h 1460626"/>
                <a:gd name="connsiteX0" fmla="*/ 1660156 w 1660156"/>
                <a:gd name="connsiteY0" fmla="*/ 0 h 1413771"/>
                <a:gd name="connsiteX1" fmla="*/ 834769 w 1660156"/>
                <a:gd name="connsiteY1" fmla="*/ 275129 h 1413771"/>
                <a:gd name="connsiteX2" fmla="*/ 232529 w 1660156"/>
                <a:gd name="connsiteY2" fmla="*/ 1005400 h 1413771"/>
                <a:gd name="connsiteX3" fmla="*/ 0 w 1660156"/>
                <a:gd name="connsiteY3" fmla="*/ 1413771 h 1413771"/>
                <a:gd name="connsiteX0" fmla="*/ 1568969 w 1568969"/>
                <a:gd name="connsiteY0" fmla="*/ 0 h 1400470"/>
                <a:gd name="connsiteX1" fmla="*/ 834769 w 1568969"/>
                <a:gd name="connsiteY1" fmla="*/ 261828 h 1400470"/>
                <a:gd name="connsiteX2" fmla="*/ 232529 w 1568969"/>
                <a:gd name="connsiteY2" fmla="*/ 992099 h 1400470"/>
                <a:gd name="connsiteX3" fmla="*/ 0 w 1568969"/>
                <a:gd name="connsiteY3" fmla="*/ 1400470 h 1400470"/>
                <a:gd name="connsiteX0" fmla="*/ 1568969 w 1568969"/>
                <a:gd name="connsiteY0" fmla="*/ 0 h 1400470"/>
                <a:gd name="connsiteX1" fmla="*/ 847561 w 1568969"/>
                <a:gd name="connsiteY1" fmla="*/ 270947 h 1400470"/>
                <a:gd name="connsiteX2" fmla="*/ 232529 w 1568969"/>
                <a:gd name="connsiteY2" fmla="*/ 992099 h 1400470"/>
                <a:gd name="connsiteX3" fmla="*/ 0 w 1568969"/>
                <a:gd name="connsiteY3" fmla="*/ 1400470 h 1400470"/>
              </a:gdLst>
              <a:ahLst/>
              <a:cxnLst>
                <a:cxn ang="0">
                  <a:pos x="connsiteX0" y="connsiteY0"/>
                </a:cxn>
                <a:cxn ang="0">
                  <a:pos x="connsiteX1" y="connsiteY1"/>
                </a:cxn>
                <a:cxn ang="0">
                  <a:pos x="connsiteX2" y="connsiteY2"/>
                </a:cxn>
                <a:cxn ang="0">
                  <a:pos x="connsiteX3" y="connsiteY3"/>
                </a:cxn>
              </a:cxnLst>
              <a:rect l="l" t="t" r="r" b="b"/>
              <a:pathLst>
                <a:path w="1568969" h="1400470">
                  <a:moveTo>
                    <a:pt x="1568969" y="0"/>
                  </a:moveTo>
                  <a:cubicBezTo>
                    <a:pt x="1269564" y="25624"/>
                    <a:pt x="1070301" y="105597"/>
                    <a:pt x="847561" y="270947"/>
                  </a:cubicBezTo>
                  <a:cubicBezTo>
                    <a:pt x="624821" y="436297"/>
                    <a:pt x="232529" y="992099"/>
                    <a:pt x="232529" y="992099"/>
                  </a:cubicBezTo>
                  <a:lnTo>
                    <a:pt x="0" y="1400470"/>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reeform 3">
              <a:extLst>
                <a:ext uri="{FF2B5EF4-FFF2-40B4-BE49-F238E27FC236}">
                  <a16:creationId xmlns:a16="http://schemas.microsoft.com/office/drawing/2014/main" id="{174531C6-2119-C2DD-57C2-A067AB5792CA}"/>
                </a:ext>
              </a:extLst>
            </p:cNvPr>
            <p:cNvSpPr/>
            <p:nvPr/>
          </p:nvSpPr>
          <p:spPr>
            <a:xfrm rot="20782410">
              <a:off x="9120760" y="2252781"/>
              <a:ext cx="1467059" cy="133679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Lst>
              <a:ahLst/>
              <a:cxnLst>
                <a:cxn ang="0">
                  <a:pos x="connsiteX0" y="connsiteY0"/>
                </a:cxn>
                <a:cxn ang="0">
                  <a:pos x="connsiteX1" y="connsiteY1"/>
                </a:cxn>
                <a:cxn ang="0">
                  <a:pos x="connsiteX2" y="connsiteY2"/>
                </a:cxn>
                <a:cxn ang="0">
                  <a:pos x="connsiteX3" y="connsiteY3"/>
                </a:cxn>
              </a:cxnLst>
              <a:rect l="l" t="t" r="r" b="b"/>
              <a:pathLst>
                <a:path w="1467059" h="1336798">
                  <a:moveTo>
                    <a:pt x="1467059" y="0"/>
                  </a:moveTo>
                  <a:cubicBezTo>
                    <a:pt x="1167654" y="25624"/>
                    <a:pt x="898095" y="78087"/>
                    <a:pt x="669984" y="259778"/>
                  </a:cubicBezTo>
                  <a:cubicBezTo>
                    <a:pt x="441873" y="441469"/>
                    <a:pt x="98392" y="1090145"/>
                    <a:pt x="98392" y="1090145"/>
                  </a:cubicBezTo>
                  <a:lnTo>
                    <a:pt x="0" y="1336798"/>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a:extLst>
                <a:ext uri="{FF2B5EF4-FFF2-40B4-BE49-F238E27FC236}">
                  <a16:creationId xmlns:a16="http://schemas.microsoft.com/office/drawing/2014/main" id="{5A96BAA4-F28F-AF0C-E6A4-1AB040B9CE4E}"/>
                </a:ext>
              </a:extLst>
            </p:cNvPr>
            <p:cNvSpPr/>
            <p:nvPr/>
          </p:nvSpPr>
          <p:spPr>
            <a:xfrm rot="19275345">
              <a:off x="9452894" y="2627314"/>
              <a:ext cx="1506790" cy="84904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 name="connsiteX0" fmla="*/ 1368667 w 1368667"/>
                <a:gd name="connsiteY0" fmla="*/ 0 h 1090145"/>
                <a:gd name="connsiteX1" fmla="*/ 571592 w 1368667"/>
                <a:gd name="connsiteY1" fmla="*/ 259778 h 1090145"/>
                <a:gd name="connsiteX2" fmla="*/ 0 w 1368667"/>
                <a:gd name="connsiteY2" fmla="*/ 1090145 h 1090145"/>
                <a:gd name="connsiteX3" fmla="*/ 5833 w 1368667"/>
                <a:gd name="connsiteY3" fmla="*/ 1088846 h 1090145"/>
                <a:gd name="connsiteX0" fmla="*/ 1368667 w 1368667"/>
                <a:gd name="connsiteY0" fmla="*/ 0 h 1090145"/>
                <a:gd name="connsiteX1" fmla="*/ 571592 w 1368667"/>
                <a:gd name="connsiteY1" fmla="*/ 259778 h 1090145"/>
                <a:gd name="connsiteX2" fmla="*/ 0 w 1368667"/>
                <a:gd name="connsiteY2" fmla="*/ 1090145 h 1090145"/>
                <a:gd name="connsiteX3" fmla="*/ 86847 w 1368667"/>
                <a:gd name="connsiteY3" fmla="*/ 928849 h 1090145"/>
                <a:gd name="connsiteX0" fmla="*/ 1431832 w 1431832"/>
                <a:gd name="connsiteY0" fmla="*/ 0 h 1090145"/>
                <a:gd name="connsiteX1" fmla="*/ 634757 w 1431832"/>
                <a:gd name="connsiteY1" fmla="*/ 259778 h 1090145"/>
                <a:gd name="connsiteX2" fmla="*/ 63165 w 1431832"/>
                <a:gd name="connsiteY2" fmla="*/ 1090145 h 1090145"/>
                <a:gd name="connsiteX3" fmla="*/ 150012 w 1431832"/>
                <a:gd name="connsiteY3" fmla="*/ 928849 h 1090145"/>
                <a:gd name="connsiteX0" fmla="*/ 1553479 w 1553479"/>
                <a:gd name="connsiteY0" fmla="*/ 0 h 1090145"/>
                <a:gd name="connsiteX1" fmla="*/ 756404 w 1553479"/>
                <a:gd name="connsiteY1" fmla="*/ 259778 h 1090145"/>
                <a:gd name="connsiteX2" fmla="*/ 184812 w 1553479"/>
                <a:gd name="connsiteY2" fmla="*/ 1090145 h 1090145"/>
                <a:gd name="connsiteX3" fmla="*/ 109528 w 1553479"/>
                <a:gd name="connsiteY3" fmla="*/ 828357 h 1090145"/>
                <a:gd name="connsiteX0" fmla="*/ 1368667 w 1368667"/>
                <a:gd name="connsiteY0" fmla="*/ 0 h 1090145"/>
                <a:gd name="connsiteX1" fmla="*/ 571592 w 1368667"/>
                <a:gd name="connsiteY1" fmla="*/ 259778 h 1090145"/>
                <a:gd name="connsiteX2" fmla="*/ 0 w 1368667"/>
                <a:gd name="connsiteY2" fmla="*/ 1090145 h 1090145"/>
                <a:gd name="connsiteX0" fmla="*/ 1506121 w 1506121"/>
                <a:gd name="connsiteY0" fmla="*/ 0 h 885111"/>
                <a:gd name="connsiteX1" fmla="*/ 709046 w 1506121"/>
                <a:gd name="connsiteY1" fmla="*/ 259778 h 885111"/>
                <a:gd name="connsiteX2" fmla="*/ 0 w 1506121"/>
                <a:gd name="connsiteY2" fmla="*/ 885111 h 885111"/>
                <a:gd name="connsiteX0" fmla="*/ 1506790 w 1506790"/>
                <a:gd name="connsiteY0" fmla="*/ 0 h 849048"/>
                <a:gd name="connsiteX1" fmla="*/ 709046 w 1506790"/>
                <a:gd name="connsiteY1" fmla="*/ 223715 h 849048"/>
                <a:gd name="connsiteX2" fmla="*/ 0 w 1506790"/>
                <a:gd name="connsiteY2" fmla="*/ 849048 h 849048"/>
              </a:gdLst>
              <a:ahLst/>
              <a:cxnLst>
                <a:cxn ang="0">
                  <a:pos x="connsiteX0" y="connsiteY0"/>
                </a:cxn>
                <a:cxn ang="0">
                  <a:pos x="connsiteX1" y="connsiteY1"/>
                </a:cxn>
                <a:cxn ang="0">
                  <a:pos x="connsiteX2" y="connsiteY2"/>
                </a:cxn>
              </a:cxnLst>
              <a:rect l="l" t="t" r="r" b="b"/>
              <a:pathLst>
                <a:path w="1506790" h="849048">
                  <a:moveTo>
                    <a:pt x="1506790" y="0"/>
                  </a:moveTo>
                  <a:cubicBezTo>
                    <a:pt x="1207385" y="25624"/>
                    <a:pt x="960178" y="82207"/>
                    <a:pt x="709046" y="223715"/>
                  </a:cubicBezTo>
                  <a:cubicBezTo>
                    <a:pt x="457914" y="365223"/>
                    <a:pt x="0" y="849048"/>
                    <a:pt x="0" y="849048"/>
                  </a:cubicBez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7" name="Picture 46" descr="A hand holding a watering can&#10;&#10;Description automatically generated">
            <a:extLst>
              <a:ext uri="{FF2B5EF4-FFF2-40B4-BE49-F238E27FC236}">
                <a16:creationId xmlns:a16="http://schemas.microsoft.com/office/drawing/2014/main" id="{A8D91758-F269-7F12-0CEB-CAAC68AB1DE0}"/>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sp>
        <p:nvSpPr>
          <p:cNvPr id="81" name="Rectangle 80">
            <a:extLst>
              <a:ext uri="{FF2B5EF4-FFF2-40B4-BE49-F238E27FC236}">
                <a16:creationId xmlns:a16="http://schemas.microsoft.com/office/drawing/2014/main" id="{E779AB19-4587-ECFC-DD59-648DDA48ABAE}"/>
              </a:ext>
            </a:extLst>
          </p:cNvPr>
          <p:cNvSpPr/>
          <p:nvPr/>
        </p:nvSpPr>
        <p:spPr>
          <a:xfrm>
            <a:off x="0" y="581634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2" name="Picture 81" descr="A planter box with dirt and green leaves&#10;&#10;Description automatically generated">
            <a:extLst>
              <a:ext uri="{FF2B5EF4-FFF2-40B4-BE49-F238E27FC236}">
                <a16:creationId xmlns:a16="http://schemas.microsoft.com/office/drawing/2014/main" id="{846E8701-46E5-B53F-8968-76EF39F6F1FF}"/>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48" name="Group 47">
            <a:extLst>
              <a:ext uri="{FF2B5EF4-FFF2-40B4-BE49-F238E27FC236}">
                <a16:creationId xmlns:a16="http://schemas.microsoft.com/office/drawing/2014/main" id="{034F5051-C4DF-139C-5741-3276E5480EEC}"/>
              </a:ext>
            </a:extLst>
          </p:cNvPr>
          <p:cNvGrpSpPr/>
          <p:nvPr/>
        </p:nvGrpSpPr>
        <p:grpSpPr>
          <a:xfrm>
            <a:off x="8335793" y="4387386"/>
            <a:ext cx="1302299" cy="3194778"/>
            <a:chOff x="8987012" y="1691547"/>
            <a:chExt cx="1302299" cy="3194778"/>
          </a:xfrm>
          <a:scene3d>
            <a:camera prst="orthographicFront">
              <a:rot lat="0" lon="0" rev="0"/>
            </a:camera>
            <a:lightRig rig="balanced" dir="t">
              <a:rot lat="0" lon="0" rev="8700000"/>
            </a:lightRig>
          </a:scene3d>
        </p:grpSpPr>
        <p:sp>
          <p:nvSpPr>
            <p:cNvPr id="49" name="Freeform 48">
              <a:extLst>
                <a:ext uri="{FF2B5EF4-FFF2-40B4-BE49-F238E27FC236}">
                  <a16:creationId xmlns:a16="http://schemas.microsoft.com/office/drawing/2014/main" id="{0A3BB24F-A2F2-827C-B1A6-109421A4881D}"/>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Triangle 49">
              <a:extLst>
                <a:ext uri="{FF2B5EF4-FFF2-40B4-BE49-F238E27FC236}">
                  <a16:creationId xmlns:a16="http://schemas.microsoft.com/office/drawing/2014/main" id="{E3B5EE70-9CAB-670D-6DC4-149006D4D5A6}"/>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1F328036-88F8-6272-3070-51C183B1596F}"/>
                </a:ext>
              </a:extLst>
            </p:cNvPr>
            <p:cNvGrpSpPr/>
            <p:nvPr/>
          </p:nvGrpSpPr>
          <p:grpSpPr>
            <a:xfrm rot="2957452">
              <a:off x="9582382" y="2222851"/>
              <a:ext cx="222327" cy="701437"/>
              <a:chOff x="10072606" y="3865092"/>
              <a:chExt cx="391010" cy="1233629"/>
            </a:xfrm>
          </p:grpSpPr>
          <p:sp>
            <p:nvSpPr>
              <p:cNvPr id="79" name="Freeform 78">
                <a:extLst>
                  <a:ext uri="{FF2B5EF4-FFF2-40B4-BE49-F238E27FC236}">
                    <a16:creationId xmlns:a16="http://schemas.microsoft.com/office/drawing/2014/main" id="{5F3AC394-E71A-072B-0EBA-1DDD0DC5FDF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Triangle 79">
                <a:extLst>
                  <a:ext uri="{FF2B5EF4-FFF2-40B4-BE49-F238E27FC236}">
                    <a16:creationId xmlns:a16="http://schemas.microsoft.com/office/drawing/2014/main" id="{BB63CB3E-34EE-BB5D-9F7D-054A3E3C8854}"/>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2" name="Group 51">
              <a:extLst>
                <a:ext uri="{FF2B5EF4-FFF2-40B4-BE49-F238E27FC236}">
                  <a16:creationId xmlns:a16="http://schemas.microsoft.com/office/drawing/2014/main" id="{E29D6DE8-BF61-6468-6EF2-C3CF6E9E6939}"/>
                </a:ext>
              </a:extLst>
            </p:cNvPr>
            <p:cNvGrpSpPr/>
            <p:nvPr/>
          </p:nvGrpSpPr>
          <p:grpSpPr>
            <a:xfrm rot="18909917">
              <a:off x="9116777" y="2134295"/>
              <a:ext cx="200077" cy="631239"/>
              <a:chOff x="10072606" y="3865092"/>
              <a:chExt cx="391010" cy="1233629"/>
            </a:xfrm>
          </p:grpSpPr>
          <p:sp>
            <p:nvSpPr>
              <p:cNvPr id="77" name="Freeform 76">
                <a:extLst>
                  <a:ext uri="{FF2B5EF4-FFF2-40B4-BE49-F238E27FC236}">
                    <a16:creationId xmlns:a16="http://schemas.microsoft.com/office/drawing/2014/main" id="{0C9D6211-9835-C811-F608-10AC1E728F8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Triangle 77">
                <a:extLst>
                  <a:ext uri="{FF2B5EF4-FFF2-40B4-BE49-F238E27FC236}">
                    <a16:creationId xmlns:a16="http://schemas.microsoft.com/office/drawing/2014/main" id="{786789A7-8DB7-B58D-A954-0E4BF681E7D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3" name="Group 52">
              <a:extLst>
                <a:ext uri="{FF2B5EF4-FFF2-40B4-BE49-F238E27FC236}">
                  <a16:creationId xmlns:a16="http://schemas.microsoft.com/office/drawing/2014/main" id="{78010ED0-B950-6596-E66F-C8A041861290}"/>
                </a:ext>
              </a:extLst>
            </p:cNvPr>
            <p:cNvGrpSpPr/>
            <p:nvPr/>
          </p:nvGrpSpPr>
          <p:grpSpPr>
            <a:xfrm rot="2957452">
              <a:off x="9595269" y="2625991"/>
              <a:ext cx="238046" cy="751030"/>
              <a:chOff x="10072606" y="3865092"/>
              <a:chExt cx="391010" cy="1233629"/>
            </a:xfrm>
          </p:grpSpPr>
          <p:sp>
            <p:nvSpPr>
              <p:cNvPr id="75" name="Freeform 74">
                <a:extLst>
                  <a:ext uri="{FF2B5EF4-FFF2-40B4-BE49-F238E27FC236}">
                    <a16:creationId xmlns:a16="http://schemas.microsoft.com/office/drawing/2014/main" id="{5F0402DC-D4C9-95E9-693E-BCFD3B6EBEE7}"/>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Triangle 75">
                <a:extLst>
                  <a:ext uri="{FF2B5EF4-FFF2-40B4-BE49-F238E27FC236}">
                    <a16:creationId xmlns:a16="http://schemas.microsoft.com/office/drawing/2014/main" id="{E62664FB-373A-A0F4-B190-E7B2388FBB96}"/>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4" name="Group 53">
              <a:extLst>
                <a:ext uri="{FF2B5EF4-FFF2-40B4-BE49-F238E27FC236}">
                  <a16:creationId xmlns:a16="http://schemas.microsoft.com/office/drawing/2014/main" id="{DBE2C88C-A219-2EF8-5289-584EA6AF0B31}"/>
                </a:ext>
              </a:extLst>
            </p:cNvPr>
            <p:cNvGrpSpPr/>
            <p:nvPr/>
          </p:nvGrpSpPr>
          <p:grpSpPr>
            <a:xfrm rot="18909917">
              <a:off x="9122531" y="2563505"/>
              <a:ext cx="184651" cy="582570"/>
              <a:chOff x="10072606" y="3865092"/>
              <a:chExt cx="391010" cy="1233629"/>
            </a:xfrm>
          </p:grpSpPr>
          <p:sp>
            <p:nvSpPr>
              <p:cNvPr id="73" name="Freeform 72">
                <a:extLst>
                  <a:ext uri="{FF2B5EF4-FFF2-40B4-BE49-F238E27FC236}">
                    <a16:creationId xmlns:a16="http://schemas.microsoft.com/office/drawing/2014/main" id="{8F026EE5-8329-AFF9-EBB3-4DDD82EEFA1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4" name="Triangle 73">
                <a:extLst>
                  <a:ext uri="{FF2B5EF4-FFF2-40B4-BE49-F238E27FC236}">
                    <a16:creationId xmlns:a16="http://schemas.microsoft.com/office/drawing/2014/main" id="{F7AB0C35-CDF8-9CF3-6CD1-0406AB21BC26}"/>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5" name="Group 54">
              <a:extLst>
                <a:ext uri="{FF2B5EF4-FFF2-40B4-BE49-F238E27FC236}">
                  <a16:creationId xmlns:a16="http://schemas.microsoft.com/office/drawing/2014/main" id="{04B164C8-7817-6072-9A1D-42AAD6AFCDDA}"/>
                </a:ext>
              </a:extLst>
            </p:cNvPr>
            <p:cNvGrpSpPr/>
            <p:nvPr/>
          </p:nvGrpSpPr>
          <p:grpSpPr>
            <a:xfrm rot="2957452">
              <a:off x="9641376" y="3087394"/>
              <a:ext cx="248988" cy="785552"/>
              <a:chOff x="10072606" y="3865092"/>
              <a:chExt cx="391010" cy="1233629"/>
            </a:xfrm>
          </p:grpSpPr>
          <p:sp>
            <p:nvSpPr>
              <p:cNvPr id="71" name="Freeform 70">
                <a:extLst>
                  <a:ext uri="{FF2B5EF4-FFF2-40B4-BE49-F238E27FC236}">
                    <a16:creationId xmlns:a16="http://schemas.microsoft.com/office/drawing/2014/main" id="{11C8CBDC-B6D1-1E87-3C16-4A279D7BF03E}"/>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Triangle 71">
                <a:extLst>
                  <a:ext uri="{FF2B5EF4-FFF2-40B4-BE49-F238E27FC236}">
                    <a16:creationId xmlns:a16="http://schemas.microsoft.com/office/drawing/2014/main" id="{E1C74087-FD4A-BFDF-CE29-721F856A9BD8}"/>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6" name="Group 55">
              <a:extLst>
                <a:ext uri="{FF2B5EF4-FFF2-40B4-BE49-F238E27FC236}">
                  <a16:creationId xmlns:a16="http://schemas.microsoft.com/office/drawing/2014/main" id="{6165AAF5-C5C0-E873-D87E-008A675C0D4F}"/>
                </a:ext>
              </a:extLst>
            </p:cNvPr>
            <p:cNvGrpSpPr/>
            <p:nvPr/>
          </p:nvGrpSpPr>
          <p:grpSpPr>
            <a:xfrm rot="18909917">
              <a:off x="9062004" y="2924532"/>
              <a:ext cx="220268" cy="694941"/>
              <a:chOff x="10072606" y="3865092"/>
              <a:chExt cx="391010" cy="1233629"/>
            </a:xfrm>
          </p:grpSpPr>
          <p:sp>
            <p:nvSpPr>
              <p:cNvPr id="69" name="Freeform 68">
                <a:extLst>
                  <a:ext uri="{FF2B5EF4-FFF2-40B4-BE49-F238E27FC236}">
                    <a16:creationId xmlns:a16="http://schemas.microsoft.com/office/drawing/2014/main" id="{E0A12D4A-3146-CEE2-8B58-CBD38997B0FD}"/>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0" name="Triangle 69">
                <a:extLst>
                  <a:ext uri="{FF2B5EF4-FFF2-40B4-BE49-F238E27FC236}">
                    <a16:creationId xmlns:a16="http://schemas.microsoft.com/office/drawing/2014/main" id="{FAFF7022-AE3D-D34A-B416-B008C3C7DDB4}"/>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7" name="Group 56">
              <a:extLst>
                <a:ext uri="{FF2B5EF4-FFF2-40B4-BE49-F238E27FC236}">
                  <a16:creationId xmlns:a16="http://schemas.microsoft.com/office/drawing/2014/main" id="{A0C2EEA6-2B8E-9BE5-DF85-135073983E9D}"/>
                </a:ext>
              </a:extLst>
            </p:cNvPr>
            <p:cNvGrpSpPr/>
            <p:nvPr/>
          </p:nvGrpSpPr>
          <p:grpSpPr>
            <a:xfrm rot="2957452">
              <a:off x="9634232" y="3566026"/>
              <a:ext cx="248988" cy="785552"/>
              <a:chOff x="10072606" y="3865092"/>
              <a:chExt cx="391010" cy="1233629"/>
            </a:xfrm>
          </p:grpSpPr>
          <p:sp>
            <p:nvSpPr>
              <p:cNvPr id="67" name="Freeform 66">
                <a:extLst>
                  <a:ext uri="{FF2B5EF4-FFF2-40B4-BE49-F238E27FC236}">
                    <a16:creationId xmlns:a16="http://schemas.microsoft.com/office/drawing/2014/main" id="{6E21D325-AD20-CB05-452B-4739DC68BF5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8" name="Triangle 67">
                <a:extLst>
                  <a:ext uri="{FF2B5EF4-FFF2-40B4-BE49-F238E27FC236}">
                    <a16:creationId xmlns:a16="http://schemas.microsoft.com/office/drawing/2014/main" id="{E1DAFF53-9C5F-97D9-6102-BF3BC8691355}"/>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8" name="Group 57">
              <a:extLst>
                <a:ext uri="{FF2B5EF4-FFF2-40B4-BE49-F238E27FC236}">
                  <a16:creationId xmlns:a16="http://schemas.microsoft.com/office/drawing/2014/main" id="{AA2BE983-36EF-4D53-895C-30C6D65A6F3B}"/>
                </a:ext>
              </a:extLst>
            </p:cNvPr>
            <p:cNvGrpSpPr/>
            <p:nvPr/>
          </p:nvGrpSpPr>
          <p:grpSpPr>
            <a:xfrm rot="18909917">
              <a:off x="9054860" y="3403164"/>
              <a:ext cx="220268" cy="694941"/>
              <a:chOff x="10072606" y="3865092"/>
              <a:chExt cx="391010" cy="1233629"/>
            </a:xfrm>
          </p:grpSpPr>
          <p:sp>
            <p:nvSpPr>
              <p:cNvPr id="65" name="Freeform 64">
                <a:extLst>
                  <a:ext uri="{FF2B5EF4-FFF2-40B4-BE49-F238E27FC236}">
                    <a16:creationId xmlns:a16="http://schemas.microsoft.com/office/drawing/2014/main" id="{48CBBA34-2B00-E839-D1E7-D33EE67F0B3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6" name="Triangle 65">
                <a:extLst>
                  <a:ext uri="{FF2B5EF4-FFF2-40B4-BE49-F238E27FC236}">
                    <a16:creationId xmlns:a16="http://schemas.microsoft.com/office/drawing/2014/main" id="{A4EAF809-9619-9609-F7C8-CE9CEBEA1139}"/>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59" name="Group 58">
              <a:extLst>
                <a:ext uri="{FF2B5EF4-FFF2-40B4-BE49-F238E27FC236}">
                  <a16:creationId xmlns:a16="http://schemas.microsoft.com/office/drawing/2014/main" id="{FC9EA5DB-AB5D-0BC5-9C62-BE30BD547B01}"/>
                </a:ext>
              </a:extLst>
            </p:cNvPr>
            <p:cNvGrpSpPr/>
            <p:nvPr/>
          </p:nvGrpSpPr>
          <p:grpSpPr>
            <a:xfrm rot="2957452">
              <a:off x="9682501" y="3956876"/>
              <a:ext cx="292088" cy="921533"/>
              <a:chOff x="10072606" y="3865092"/>
              <a:chExt cx="391010" cy="1233629"/>
            </a:xfrm>
          </p:grpSpPr>
          <p:sp>
            <p:nvSpPr>
              <p:cNvPr id="63" name="Freeform 62">
                <a:extLst>
                  <a:ext uri="{FF2B5EF4-FFF2-40B4-BE49-F238E27FC236}">
                    <a16:creationId xmlns:a16="http://schemas.microsoft.com/office/drawing/2014/main" id="{1F9B55A9-5E37-A933-BD34-07B0C68C8E7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Triangle 63">
                <a:extLst>
                  <a:ext uri="{FF2B5EF4-FFF2-40B4-BE49-F238E27FC236}">
                    <a16:creationId xmlns:a16="http://schemas.microsoft.com/office/drawing/2014/main" id="{E118E143-AB05-EA73-8202-CBEB28A721B4}"/>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60" name="Group 59">
              <a:extLst>
                <a:ext uri="{FF2B5EF4-FFF2-40B4-BE49-F238E27FC236}">
                  <a16:creationId xmlns:a16="http://schemas.microsoft.com/office/drawing/2014/main" id="{462D6E05-9748-6C5F-3ECF-052D6BF84B78}"/>
                </a:ext>
              </a:extLst>
            </p:cNvPr>
            <p:cNvGrpSpPr/>
            <p:nvPr/>
          </p:nvGrpSpPr>
          <p:grpSpPr>
            <a:xfrm rot="18909917">
              <a:off x="8987012" y="3801622"/>
              <a:ext cx="258397" cy="815237"/>
              <a:chOff x="10072606" y="3865092"/>
              <a:chExt cx="391010" cy="1233629"/>
            </a:xfrm>
          </p:grpSpPr>
          <p:sp>
            <p:nvSpPr>
              <p:cNvPr id="61" name="Freeform 60">
                <a:extLst>
                  <a:ext uri="{FF2B5EF4-FFF2-40B4-BE49-F238E27FC236}">
                    <a16:creationId xmlns:a16="http://schemas.microsoft.com/office/drawing/2014/main" id="{BAE2EDB6-ADCA-9767-8228-036014F98939}"/>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Triangle 61">
                <a:extLst>
                  <a:ext uri="{FF2B5EF4-FFF2-40B4-BE49-F238E27FC236}">
                    <a16:creationId xmlns:a16="http://schemas.microsoft.com/office/drawing/2014/main" id="{57D4BD09-2700-2EEC-22D2-D31BE307376C}"/>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9" name="Rectangle 8">
            <a:extLst>
              <a:ext uri="{FF2B5EF4-FFF2-40B4-BE49-F238E27FC236}">
                <a16:creationId xmlns:a16="http://schemas.microsoft.com/office/drawing/2014/main" id="{ED66B991-5379-3418-CC4B-202825008631}"/>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brown box with brown objects on it&#10;&#10;Description automatically generated with medium confidence">
            <a:extLst>
              <a:ext uri="{FF2B5EF4-FFF2-40B4-BE49-F238E27FC236}">
                <a16:creationId xmlns:a16="http://schemas.microsoft.com/office/drawing/2014/main" id="{2AC44159-1892-7147-52E7-31F6D64DD6E4}"/>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CDB844B2-14E9-C441-0380-FF5C6ED70503}"/>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345A70DC-6DA4-91F3-B08A-B29A1B78ADA2}"/>
              </a:ext>
            </a:extLst>
          </p:cNvPr>
          <p:cNvSpPr txBox="1"/>
          <p:nvPr/>
        </p:nvSpPr>
        <p:spPr>
          <a:xfrm>
            <a:off x="1337540" y="1357158"/>
            <a:ext cx="4395046" cy="2062103"/>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CORRECT</a:t>
            </a:r>
          </a:p>
          <a:p>
            <a:r>
              <a:rPr lang="en-GB" sz="2000" dirty="0">
                <a:latin typeface="Arial" panose="020B0604020202020204" pitchFamily="34" charset="0"/>
                <a:cs typeface="Arial" panose="020B0604020202020204" pitchFamily="34" charset="0"/>
              </a:rPr>
              <a:t>Well done! </a:t>
            </a:r>
            <a:r>
              <a:rPr lang="en-GB" sz="2000" kern="0" dirty="0">
                <a:effectLst/>
                <a:latin typeface="Arial" panose="020B0604020202020204" pitchFamily="34" charset="0"/>
                <a:ea typeface="Calibri" panose="020F0502020204030204" pitchFamily="34" charset="0"/>
                <a:cs typeface="Arial" panose="020B0604020202020204" pitchFamily="34" charset="0"/>
              </a:rPr>
              <a:t>After playing the Space Pirate game for half an hour like he had agreed with his mum, Jack took a break to plant vegetable seeds in the garden.</a:t>
            </a:r>
            <a:r>
              <a:rPr lang="en-GB" sz="2000" dirty="0">
                <a:effectLst/>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p:txBody>
      </p:sp>
      <p:sp>
        <p:nvSpPr>
          <p:cNvPr id="5" name="Rounded Rectangle 4">
            <a:hlinkClick r:id="rId5" action="ppaction://hlinksldjump" highlightClick="1"/>
            <a:extLst>
              <a:ext uri="{FF2B5EF4-FFF2-40B4-BE49-F238E27FC236}">
                <a16:creationId xmlns:a16="http://schemas.microsoft.com/office/drawing/2014/main" id="{054197E4-B960-B4FB-E487-3BA93E46DEDE}"/>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 Question</a:t>
            </a:r>
          </a:p>
        </p:txBody>
      </p:sp>
    </p:spTree>
    <p:extLst>
      <p:ext uri="{BB962C8B-B14F-4D97-AF65-F5344CB8AC3E}">
        <p14:creationId xmlns:p14="http://schemas.microsoft.com/office/powerpoint/2010/main" val="2449709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1800000">
                                      <p:cBhvr>
                                        <p:cTn id="6" dur="500" fill="hold"/>
                                        <p:tgtEl>
                                          <p:spTgt spid="47"/>
                                        </p:tgtEl>
                                        <p:attrNameLst>
                                          <p:attrName>r</p:attrName>
                                        </p:attrNameLst>
                                      </p:cBhvr>
                                    </p:animRot>
                                  </p:childTnLst>
                                </p:cTn>
                              </p:par>
                              <p:par>
                                <p:cTn id="7" presetID="22" presetClass="entr" presetSubtype="2" fill="hold" nodeType="withEffect">
                                  <p:stCondLst>
                                    <p:cond delay="500"/>
                                  </p:stCondLst>
                                  <p:childTnLst>
                                    <p:set>
                                      <p:cBhvr>
                                        <p:cTn id="8" dur="1" fill="hold">
                                          <p:stCondLst>
                                            <p:cond delay="0"/>
                                          </p:stCondLst>
                                        </p:cTn>
                                        <p:tgtEl>
                                          <p:spTgt spid="2"/>
                                        </p:tgtEl>
                                        <p:attrNameLst>
                                          <p:attrName>style.visibility</p:attrName>
                                        </p:attrNameLst>
                                      </p:cBhvr>
                                      <p:to>
                                        <p:strVal val="visible"/>
                                      </p:to>
                                    </p:set>
                                    <p:animEffect transition="in" filter="wipe(right)">
                                      <p:cBhvr>
                                        <p:cTn id="9" dur="750"/>
                                        <p:tgtEl>
                                          <p:spTgt spid="2"/>
                                        </p:tgtEl>
                                      </p:cBhvr>
                                    </p:animEffect>
                                  </p:childTnLst>
                                </p:cTn>
                              </p:par>
                            </p:childTnLst>
                          </p:cTn>
                        </p:par>
                        <p:par>
                          <p:cTn id="10" fill="hold">
                            <p:stCondLst>
                              <p:cond delay="1250"/>
                            </p:stCondLst>
                            <p:childTnLst>
                              <p:par>
                                <p:cTn id="11" presetID="42" presetClass="path" presetSubtype="0" accel="50000" decel="50000" fill="hold" nodeType="afterEffect">
                                  <p:stCondLst>
                                    <p:cond delay="0"/>
                                  </p:stCondLst>
                                  <p:childTnLst>
                                    <p:animMotion origin="layout" path="M 6.25E-7 4.81481E-6 L 6.25E-7 -0.0713 " pathEditMode="relative" rAng="0" ptsTypes="AA">
                                      <p:cBhvr>
                                        <p:cTn id="12" dur="2000" fill="hold"/>
                                        <p:tgtEl>
                                          <p:spTgt spid="48"/>
                                        </p:tgtEl>
                                        <p:attrNameLst>
                                          <p:attrName>ppt_x</p:attrName>
                                          <p:attrName>ppt_y</p:attrName>
                                        </p:attrNameLst>
                                      </p:cBhvr>
                                      <p:rCtr x="0" y="-3565"/>
                                    </p:animMotion>
                                  </p:childTnLst>
                                </p:cTn>
                              </p:par>
                            </p:childTnLst>
                          </p:cTn>
                        </p:par>
                        <p:par>
                          <p:cTn id="13" fill="hold">
                            <p:stCondLst>
                              <p:cond delay="3250"/>
                            </p:stCondLst>
                            <p:childTnLst>
                              <p:par>
                                <p:cTn id="14" presetID="8" presetClass="emph" presetSubtype="0" fill="hold" nodeType="afterEffect">
                                  <p:stCondLst>
                                    <p:cond delay="0"/>
                                  </p:stCondLst>
                                  <p:childTnLst>
                                    <p:animRot by="1800000">
                                      <p:cBhvr>
                                        <p:cTn id="15" dur="1000" fill="hold"/>
                                        <p:tgtEl>
                                          <p:spTgt spid="47"/>
                                        </p:tgtEl>
                                        <p:attrNameLst>
                                          <p:attrName>r</p:attrName>
                                        </p:attrNameLst>
                                      </p:cBhvr>
                                    </p:animRot>
                                  </p:childTnLst>
                                </p:cTn>
                              </p:par>
                              <p:par>
                                <p:cTn id="16" presetID="22" presetClass="exit" presetSubtype="1" fill="hold" nodeType="withEffect">
                                  <p:stCondLst>
                                    <p:cond delay="0"/>
                                  </p:stCondLst>
                                  <p:childTnLst>
                                    <p:animEffect transition="out" filter="wipe(up)">
                                      <p:cBhvr>
                                        <p:cTn id="17" dur="500"/>
                                        <p:tgtEl>
                                          <p:spTgt spid="2"/>
                                        </p:tgtEl>
                                      </p:cBhvr>
                                    </p:animEffect>
                                    <p:set>
                                      <p:cBhvr>
                                        <p:cTn id="18"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037380-3E90-D789-01C8-5AB72BB5162D}"/>
            </a:ext>
          </a:extLst>
        </p:cNvPr>
        <p:cNvGrpSpPr/>
        <p:nvPr/>
      </p:nvGrpSpPr>
      <p:grpSpPr>
        <a:xfrm>
          <a:off x="0" y="0"/>
          <a:ext cx="0" cy="0"/>
          <a:chOff x="0" y="0"/>
          <a:chExt cx="0" cy="0"/>
        </a:xfrm>
      </p:grpSpPr>
      <p:sp>
        <p:nvSpPr>
          <p:cNvPr id="40" name="Rectangle 39">
            <a:extLst>
              <a:ext uri="{FF2B5EF4-FFF2-40B4-BE49-F238E27FC236}">
                <a16:creationId xmlns:a16="http://schemas.microsoft.com/office/drawing/2014/main" id="{92518FDC-A115-C07D-A9BB-E1B405E09619}"/>
              </a:ext>
            </a:extLst>
          </p:cNvPr>
          <p:cNvSpPr/>
          <p:nvPr/>
        </p:nvSpPr>
        <p:spPr>
          <a:xfrm>
            <a:off x="0" y="581634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descr="A planter box with dirt and green leaves&#10;&#10;Description automatically generated">
            <a:extLst>
              <a:ext uri="{FF2B5EF4-FFF2-40B4-BE49-F238E27FC236}">
                <a16:creationId xmlns:a16="http://schemas.microsoft.com/office/drawing/2014/main" id="{6834914A-47B1-0CBB-99B2-70BD8702D516}"/>
              </a:ext>
            </a:extLst>
          </p:cNvPr>
          <p:cNvPicPr>
            <a:picLocks noChangeAspect="1"/>
          </p:cNvPicPr>
          <p:nvPr/>
        </p:nvPicPr>
        <p:blipFill>
          <a:blip r:embed="rId2"/>
          <a:stretch>
            <a:fillRect/>
          </a:stretch>
        </p:blipFill>
        <p:spPr>
          <a:xfrm>
            <a:off x="6924174" y="4669538"/>
            <a:ext cx="4032738" cy="1479346"/>
          </a:xfrm>
          <a:prstGeom prst="rect">
            <a:avLst/>
          </a:prstGeom>
        </p:spPr>
      </p:pic>
      <p:pic>
        <p:nvPicPr>
          <p:cNvPr id="42" name="Picture 41" descr="A hand holding a watering can&#10;&#10;Description automatically generated">
            <a:extLst>
              <a:ext uri="{FF2B5EF4-FFF2-40B4-BE49-F238E27FC236}">
                <a16:creationId xmlns:a16="http://schemas.microsoft.com/office/drawing/2014/main" id="{E21ABBA5-CFDD-0CB9-CB2B-49C64A86BB0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grpSp>
        <p:nvGrpSpPr>
          <p:cNvPr id="3" name="Group 2">
            <a:extLst>
              <a:ext uri="{FF2B5EF4-FFF2-40B4-BE49-F238E27FC236}">
                <a16:creationId xmlns:a16="http://schemas.microsoft.com/office/drawing/2014/main" id="{12F3C448-6A2A-D82A-9CF0-EFA4DC054C17}"/>
              </a:ext>
            </a:extLst>
          </p:cNvPr>
          <p:cNvGrpSpPr/>
          <p:nvPr/>
        </p:nvGrpSpPr>
        <p:grpSpPr>
          <a:xfrm>
            <a:off x="8335793" y="3903452"/>
            <a:ext cx="1302299" cy="3194778"/>
            <a:chOff x="8987012" y="1691547"/>
            <a:chExt cx="1302299" cy="3194778"/>
          </a:xfrm>
          <a:scene3d>
            <a:camera prst="orthographicFront">
              <a:rot lat="0" lon="0" rev="0"/>
            </a:camera>
            <a:lightRig rig="balanced" dir="t">
              <a:rot lat="0" lon="0" rev="8700000"/>
            </a:lightRig>
          </a:scene3d>
        </p:grpSpPr>
        <p:sp>
          <p:nvSpPr>
            <p:cNvPr id="4" name="Freeform 3">
              <a:extLst>
                <a:ext uri="{FF2B5EF4-FFF2-40B4-BE49-F238E27FC236}">
                  <a16:creationId xmlns:a16="http://schemas.microsoft.com/office/drawing/2014/main" id="{70077DC6-A677-89F2-8B2E-82CB29BBBDF9}"/>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riangle 4">
              <a:extLst>
                <a:ext uri="{FF2B5EF4-FFF2-40B4-BE49-F238E27FC236}">
                  <a16:creationId xmlns:a16="http://schemas.microsoft.com/office/drawing/2014/main" id="{16262653-CDD1-2184-6335-4E855B68D599}"/>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C27D9C6-246D-EDFE-11C7-10D1236F5B45}"/>
                </a:ext>
              </a:extLst>
            </p:cNvPr>
            <p:cNvGrpSpPr/>
            <p:nvPr/>
          </p:nvGrpSpPr>
          <p:grpSpPr>
            <a:xfrm rot="2957452">
              <a:off x="9582382" y="2222851"/>
              <a:ext cx="222327" cy="701437"/>
              <a:chOff x="10072606" y="3865092"/>
              <a:chExt cx="391010" cy="1233629"/>
            </a:xfrm>
          </p:grpSpPr>
          <p:sp>
            <p:nvSpPr>
              <p:cNvPr id="38" name="Freeform 37">
                <a:extLst>
                  <a:ext uri="{FF2B5EF4-FFF2-40B4-BE49-F238E27FC236}">
                    <a16:creationId xmlns:a16="http://schemas.microsoft.com/office/drawing/2014/main" id="{E3FC0B73-3129-0094-83B5-68138F5093A6}"/>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riangle 38">
                <a:extLst>
                  <a:ext uri="{FF2B5EF4-FFF2-40B4-BE49-F238E27FC236}">
                    <a16:creationId xmlns:a16="http://schemas.microsoft.com/office/drawing/2014/main" id="{B1B075E5-8896-2F48-F82C-E40451E90DDA}"/>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1" name="Group 10">
              <a:extLst>
                <a:ext uri="{FF2B5EF4-FFF2-40B4-BE49-F238E27FC236}">
                  <a16:creationId xmlns:a16="http://schemas.microsoft.com/office/drawing/2014/main" id="{EE2475AB-BA45-C7B2-87D3-44962EF4A248}"/>
                </a:ext>
              </a:extLst>
            </p:cNvPr>
            <p:cNvGrpSpPr/>
            <p:nvPr/>
          </p:nvGrpSpPr>
          <p:grpSpPr>
            <a:xfrm rot="18909917">
              <a:off x="9116777" y="2134295"/>
              <a:ext cx="200077" cy="631239"/>
              <a:chOff x="10072606" y="3865092"/>
              <a:chExt cx="391010" cy="1233629"/>
            </a:xfrm>
          </p:grpSpPr>
          <p:sp>
            <p:nvSpPr>
              <p:cNvPr id="36" name="Freeform 35">
                <a:extLst>
                  <a:ext uri="{FF2B5EF4-FFF2-40B4-BE49-F238E27FC236}">
                    <a16:creationId xmlns:a16="http://schemas.microsoft.com/office/drawing/2014/main" id="{7C54F723-2B15-6AB5-8663-6933C358AFC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Triangle 36">
                <a:extLst>
                  <a:ext uri="{FF2B5EF4-FFF2-40B4-BE49-F238E27FC236}">
                    <a16:creationId xmlns:a16="http://schemas.microsoft.com/office/drawing/2014/main" id="{3825A5F0-7E3B-D0EB-C924-433E10A96C66}"/>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2" name="Group 11">
              <a:extLst>
                <a:ext uri="{FF2B5EF4-FFF2-40B4-BE49-F238E27FC236}">
                  <a16:creationId xmlns:a16="http://schemas.microsoft.com/office/drawing/2014/main" id="{388EE46A-A74F-6EDE-C10A-128875500B6F}"/>
                </a:ext>
              </a:extLst>
            </p:cNvPr>
            <p:cNvGrpSpPr/>
            <p:nvPr/>
          </p:nvGrpSpPr>
          <p:grpSpPr>
            <a:xfrm rot="2957452">
              <a:off x="9595269" y="2625991"/>
              <a:ext cx="238046" cy="751030"/>
              <a:chOff x="10072606" y="3865092"/>
              <a:chExt cx="391010" cy="1233629"/>
            </a:xfrm>
          </p:grpSpPr>
          <p:sp>
            <p:nvSpPr>
              <p:cNvPr id="34" name="Freeform 33">
                <a:extLst>
                  <a:ext uri="{FF2B5EF4-FFF2-40B4-BE49-F238E27FC236}">
                    <a16:creationId xmlns:a16="http://schemas.microsoft.com/office/drawing/2014/main" id="{65BD7645-EEA3-F325-6681-079414FD22C9}"/>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Triangle 34">
                <a:extLst>
                  <a:ext uri="{FF2B5EF4-FFF2-40B4-BE49-F238E27FC236}">
                    <a16:creationId xmlns:a16="http://schemas.microsoft.com/office/drawing/2014/main" id="{6483982E-8166-4565-8C38-A121FB08B618}"/>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3" name="Group 12">
              <a:extLst>
                <a:ext uri="{FF2B5EF4-FFF2-40B4-BE49-F238E27FC236}">
                  <a16:creationId xmlns:a16="http://schemas.microsoft.com/office/drawing/2014/main" id="{3022BB9B-5CB1-33F7-AFA9-B8AB9A8979EA}"/>
                </a:ext>
              </a:extLst>
            </p:cNvPr>
            <p:cNvGrpSpPr/>
            <p:nvPr/>
          </p:nvGrpSpPr>
          <p:grpSpPr>
            <a:xfrm rot="18909917">
              <a:off x="9122531" y="2563505"/>
              <a:ext cx="184651" cy="582570"/>
              <a:chOff x="10072606" y="3865092"/>
              <a:chExt cx="391010" cy="1233629"/>
            </a:xfrm>
          </p:grpSpPr>
          <p:sp>
            <p:nvSpPr>
              <p:cNvPr id="32" name="Freeform 31">
                <a:extLst>
                  <a:ext uri="{FF2B5EF4-FFF2-40B4-BE49-F238E27FC236}">
                    <a16:creationId xmlns:a16="http://schemas.microsoft.com/office/drawing/2014/main" id="{7FCCB231-F344-6BA2-75B2-952881B4042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Triangle 32">
                <a:extLst>
                  <a:ext uri="{FF2B5EF4-FFF2-40B4-BE49-F238E27FC236}">
                    <a16:creationId xmlns:a16="http://schemas.microsoft.com/office/drawing/2014/main" id="{8197B9E7-7BD2-CE91-A0AB-F4D43F37BF4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4" name="Group 13">
              <a:extLst>
                <a:ext uri="{FF2B5EF4-FFF2-40B4-BE49-F238E27FC236}">
                  <a16:creationId xmlns:a16="http://schemas.microsoft.com/office/drawing/2014/main" id="{D6A301FD-7F7B-DF60-569B-45F25DA619E3}"/>
                </a:ext>
              </a:extLst>
            </p:cNvPr>
            <p:cNvGrpSpPr/>
            <p:nvPr/>
          </p:nvGrpSpPr>
          <p:grpSpPr>
            <a:xfrm rot="2957452">
              <a:off x="9641376" y="3087394"/>
              <a:ext cx="248988" cy="785552"/>
              <a:chOff x="10072606" y="3865092"/>
              <a:chExt cx="391010" cy="1233629"/>
            </a:xfrm>
          </p:grpSpPr>
          <p:sp>
            <p:nvSpPr>
              <p:cNvPr id="30" name="Freeform 29">
                <a:extLst>
                  <a:ext uri="{FF2B5EF4-FFF2-40B4-BE49-F238E27FC236}">
                    <a16:creationId xmlns:a16="http://schemas.microsoft.com/office/drawing/2014/main" id="{25AFA4A9-1E02-AA2E-6146-E3C67E36B8FB}"/>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Triangle 30">
                <a:extLst>
                  <a:ext uri="{FF2B5EF4-FFF2-40B4-BE49-F238E27FC236}">
                    <a16:creationId xmlns:a16="http://schemas.microsoft.com/office/drawing/2014/main" id="{3777713E-30F7-1D8A-ECB3-FF6E72702CDD}"/>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5" name="Group 14">
              <a:extLst>
                <a:ext uri="{FF2B5EF4-FFF2-40B4-BE49-F238E27FC236}">
                  <a16:creationId xmlns:a16="http://schemas.microsoft.com/office/drawing/2014/main" id="{1F6F38D8-DBD9-4550-98AB-C07ABA1925CB}"/>
                </a:ext>
              </a:extLst>
            </p:cNvPr>
            <p:cNvGrpSpPr/>
            <p:nvPr/>
          </p:nvGrpSpPr>
          <p:grpSpPr>
            <a:xfrm rot="18909917">
              <a:off x="9062004" y="2924532"/>
              <a:ext cx="220268" cy="694941"/>
              <a:chOff x="10072606" y="3865092"/>
              <a:chExt cx="391010" cy="1233629"/>
            </a:xfrm>
          </p:grpSpPr>
          <p:sp>
            <p:nvSpPr>
              <p:cNvPr id="28" name="Freeform 27">
                <a:extLst>
                  <a:ext uri="{FF2B5EF4-FFF2-40B4-BE49-F238E27FC236}">
                    <a16:creationId xmlns:a16="http://schemas.microsoft.com/office/drawing/2014/main" id="{238E28D6-81FE-39A5-8201-23256C8E328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Triangle 28">
                <a:extLst>
                  <a:ext uri="{FF2B5EF4-FFF2-40B4-BE49-F238E27FC236}">
                    <a16:creationId xmlns:a16="http://schemas.microsoft.com/office/drawing/2014/main" id="{B6DA004A-0D5C-7127-0195-B1FD38119684}"/>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17F26D75-AB61-7FF3-4D2B-445800BD5CF8}"/>
                </a:ext>
              </a:extLst>
            </p:cNvPr>
            <p:cNvGrpSpPr/>
            <p:nvPr/>
          </p:nvGrpSpPr>
          <p:grpSpPr>
            <a:xfrm rot="2957452">
              <a:off x="9634232" y="3566026"/>
              <a:ext cx="248988" cy="785552"/>
              <a:chOff x="10072606" y="3865092"/>
              <a:chExt cx="391010" cy="1233629"/>
            </a:xfrm>
          </p:grpSpPr>
          <p:sp>
            <p:nvSpPr>
              <p:cNvPr id="26" name="Freeform 25">
                <a:extLst>
                  <a:ext uri="{FF2B5EF4-FFF2-40B4-BE49-F238E27FC236}">
                    <a16:creationId xmlns:a16="http://schemas.microsoft.com/office/drawing/2014/main" id="{5504BF56-CC94-44B4-26C4-4E255BCFF961}"/>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Triangle 26">
                <a:extLst>
                  <a:ext uri="{FF2B5EF4-FFF2-40B4-BE49-F238E27FC236}">
                    <a16:creationId xmlns:a16="http://schemas.microsoft.com/office/drawing/2014/main" id="{8C2E1D3A-99AC-55D7-DC72-57C6E2EE980C}"/>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1B65EF1B-F6DA-7437-FA93-5E43C91880F4}"/>
                </a:ext>
              </a:extLst>
            </p:cNvPr>
            <p:cNvGrpSpPr/>
            <p:nvPr/>
          </p:nvGrpSpPr>
          <p:grpSpPr>
            <a:xfrm rot="18909917">
              <a:off x="9054860" y="3403164"/>
              <a:ext cx="220268" cy="694941"/>
              <a:chOff x="10072606" y="3865092"/>
              <a:chExt cx="391010" cy="1233629"/>
            </a:xfrm>
          </p:grpSpPr>
          <p:sp>
            <p:nvSpPr>
              <p:cNvPr id="24" name="Freeform 23">
                <a:extLst>
                  <a:ext uri="{FF2B5EF4-FFF2-40B4-BE49-F238E27FC236}">
                    <a16:creationId xmlns:a16="http://schemas.microsoft.com/office/drawing/2014/main" id="{F42CC441-2A5D-9BE1-4189-B3F5FB2A36D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Triangle 24">
                <a:extLst>
                  <a:ext uri="{FF2B5EF4-FFF2-40B4-BE49-F238E27FC236}">
                    <a16:creationId xmlns:a16="http://schemas.microsoft.com/office/drawing/2014/main" id="{E85A01FE-93B9-7653-F46E-94D82F967CE8}"/>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4D519FB4-F414-4782-52D0-2437BD05EAAB}"/>
                </a:ext>
              </a:extLst>
            </p:cNvPr>
            <p:cNvGrpSpPr/>
            <p:nvPr/>
          </p:nvGrpSpPr>
          <p:grpSpPr>
            <a:xfrm rot="2957452">
              <a:off x="9682501" y="3956876"/>
              <a:ext cx="292088" cy="921533"/>
              <a:chOff x="10072606" y="3865092"/>
              <a:chExt cx="391010" cy="1233629"/>
            </a:xfrm>
          </p:grpSpPr>
          <p:sp>
            <p:nvSpPr>
              <p:cNvPr id="22" name="Freeform 21">
                <a:extLst>
                  <a:ext uri="{FF2B5EF4-FFF2-40B4-BE49-F238E27FC236}">
                    <a16:creationId xmlns:a16="http://schemas.microsoft.com/office/drawing/2014/main" id="{FC5C4FAE-2138-6276-45B2-89D058595AED}"/>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Triangle 22">
                <a:extLst>
                  <a:ext uri="{FF2B5EF4-FFF2-40B4-BE49-F238E27FC236}">
                    <a16:creationId xmlns:a16="http://schemas.microsoft.com/office/drawing/2014/main" id="{F7D957BD-08BF-14DD-88FB-DD5DFBD4A233}"/>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9" name="Group 18">
              <a:extLst>
                <a:ext uri="{FF2B5EF4-FFF2-40B4-BE49-F238E27FC236}">
                  <a16:creationId xmlns:a16="http://schemas.microsoft.com/office/drawing/2014/main" id="{FE80581A-ED6B-467B-93E3-66A337935682}"/>
                </a:ext>
              </a:extLst>
            </p:cNvPr>
            <p:cNvGrpSpPr/>
            <p:nvPr/>
          </p:nvGrpSpPr>
          <p:grpSpPr>
            <a:xfrm rot="18909917">
              <a:off x="8987012" y="3801622"/>
              <a:ext cx="258397" cy="815237"/>
              <a:chOff x="10072606" y="3865092"/>
              <a:chExt cx="391010" cy="1233629"/>
            </a:xfrm>
          </p:grpSpPr>
          <p:sp>
            <p:nvSpPr>
              <p:cNvPr id="20" name="Freeform 19">
                <a:extLst>
                  <a:ext uri="{FF2B5EF4-FFF2-40B4-BE49-F238E27FC236}">
                    <a16:creationId xmlns:a16="http://schemas.microsoft.com/office/drawing/2014/main" id="{802D4E22-4242-672D-B3BC-0965A04BF3AE}"/>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Triangle 20">
                <a:extLst>
                  <a:ext uri="{FF2B5EF4-FFF2-40B4-BE49-F238E27FC236}">
                    <a16:creationId xmlns:a16="http://schemas.microsoft.com/office/drawing/2014/main" id="{A9997E97-8698-F200-B5A3-128C1B75C1F7}"/>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2" name="Rectangle 1">
            <a:extLst>
              <a:ext uri="{FF2B5EF4-FFF2-40B4-BE49-F238E27FC236}">
                <a16:creationId xmlns:a16="http://schemas.microsoft.com/office/drawing/2014/main" id="{0A439BC1-0CAB-BF03-3BA3-962CE6274291}"/>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descr="A brown box with brown objects on it&#10;&#10;Description automatically generated with medium confidence">
            <a:extLst>
              <a:ext uri="{FF2B5EF4-FFF2-40B4-BE49-F238E27FC236}">
                <a16:creationId xmlns:a16="http://schemas.microsoft.com/office/drawing/2014/main" id="{6B50576B-2F2D-F321-1C61-17CAE97E2A30}"/>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C0B7327B-A497-ECB9-08B3-7D11CB526198}"/>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749FAFE9-8415-01F1-EF3B-A482F96A5742}"/>
              </a:ext>
            </a:extLst>
          </p:cNvPr>
          <p:cNvSpPr txBox="1"/>
          <p:nvPr/>
        </p:nvSpPr>
        <p:spPr>
          <a:xfrm>
            <a:off x="1337540" y="1357158"/>
            <a:ext cx="4395046" cy="1538883"/>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Question 3</a:t>
            </a:r>
          </a:p>
          <a:p>
            <a:r>
              <a:rPr lang="en-GB" sz="2200" b="1" kern="0" dirty="0">
                <a:effectLst/>
                <a:latin typeface="Arial" panose="020B0604020202020204" pitchFamily="34" charset="0"/>
                <a:ea typeface="Calibri" panose="020F0502020204030204" pitchFamily="34" charset="0"/>
                <a:cs typeface="Arial" panose="020B0604020202020204" pitchFamily="34" charset="0"/>
              </a:rPr>
              <a:t>What did Jack do when Maddie asked to board the Friend Ship? </a:t>
            </a:r>
            <a:endParaRPr lang="en-GB" sz="22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Rounded Rectangle 7">
            <a:hlinkClick r:id="rId5" action="ppaction://hlinksldjump" highlightClick="1"/>
            <a:extLst>
              <a:ext uri="{FF2B5EF4-FFF2-40B4-BE49-F238E27FC236}">
                <a16:creationId xmlns:a16="http://schemas.microsoft.com/office/drawing/2014/main" id="{536B7B41-8879-4F9D-5101-EC258E980AD6}"/>
              </a:ext>
            </a:extLst>
          </p:cNvPr>
          <p:cNvSpPr/>
          <p:nvPr/>
        </p:nvSpPr>
        <p:spPr>
          <a:xfrm>
            <a:off x="1363516" y="3626068"/>
            <a:ext cx="1977562" cy="1874773"/>
          </a:xfrm>
          <a:prstGeom prst="roundRect">
            <a:avLst>
              <a:gd name="adj" fmla="val 1041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He let her straight in without thinking</a:t>
            </a:r>
          </a:p>
        </p:txBody>
      </p:sp>
      <p:sp>
        <p:nvSpPr>
          <p:cNvPr id="9" name="Rounded Rectangle 8">
            <a:hlinkClick r:id="rId6" action="ppaction://hlinksldjump" highlightClick="1"/>
            <a:extLst>
              <a:ext uri="{FF2B5EF4-FFF2-40B4-BE49-F238E27FC236}">
                <a16:creationId xmlns:a16="http://schemas.microsoft.com/office/drawing/2014/main" id="{3474DB11-B881-DB36-7B95-FE452D185920}"/>
              </a:ext>
            </a:extLst>
          </p:cNvPr>
          <p:cNvSpPr/>
          <p:nvPr/>
        </p:nvSpPr>
        <p:spPr>
          <a:xfrm>
            <a:off x="3535063" y="3626069"/>
            <a:ext cx="1977562" cy="1874773"/>
          </a:xfrm>
          <a:prstGeom prst="roundRect">
            <a:avLst>
              <a:gd name="adj" fmla="val 916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He made sure that she was someone he knew really well</a:t>
            </a:r>
          </a:p>
        </p:txBody>
      </p:sp>
    </p:spTree>
    <p:extLst>
      <p:ext uri="{BB962C8B-B14F-4D97-AF65-F5344CB8AC3E}">
        <p14:creationId xmlns:p14="http://schemas.microsoft.com/office/powerpoint/2010/main" val="153428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435AED-C603-0E25-7575-CF868C53B849}"/>
            </a:ext>
          </a:extLst>
        </p:cNvPr>
        <p:cNvGrpSpPr/>
        <p:nvPr/>
      </p:nvGrpSpPr>
      <p:grpSpPr>
        <a:xfrm>
          <a:off x="0" y="0"/>
          <a:ext cx="0" cy="0"/>
          <a:chOff x="0" y="0"/>
          <a:chExt cx="0" cy="0"/>
        </a:xfrm>
      </p:grpSpPr>
      <p:sp>
        <p:nvSpPr>
          <p:cNvPr id="39" name="Rectangle 38">
            <a:extLst>
              <a:ext uri="{FF2B5EF4-FFF2-40B4-BE49-F238E27FC236}">
                <a16:creationId xmlns:a16="http://schemas.microsoft.com/office/drawing/2014/main" id="{B46883E7-E0C6-1A4C-3E00-AE3871947F82}"/>
              </a:ext>
            </a:extLst>
          </p:cNvPr>
          <p:cNvSpPr/>
          <p:nvPr/>
        </p:nvSpPr>
        <p:spPr>
          <a:xfrm>
            <a:off x="0" y="581634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A planter box with dirt and green leaves&#10;&#10;Description automatically generated">
            <a:extLst>
              <a:ext uri="{FF2B5EF4-FFF2-40B4-BE49-F238E27FC236}">
                <a16:creationId xmlns:a16="http://schemas.microsoft.com/office/drawing/2014/main" id="{158CCA56-CE61-D263-2427-CF8BED35E4AA}"/>
              </a:ext>
            </a:extLst>
          </p:cNvPr>
          <p:cNvPicPr>
            <a:picLocks noChangeAspect="1"/>
          </p:cNvPicPr>
          <p:nvPr/>
        </p:nvPicPr>
        <p:blipFill>
          <a:blip r:embed="rId2"/>
          <a:stretch>
            <a:fillRect/>
          </a:stretch>
        </p:blipFill>
        <p:spPr>
          <a:xfrm>
            <a:off x="6924174" y="4669538"/>
            <a:ext cx="4032738" cy="1479346"/>
          </a:xfrm>
          <a:prstGeom prst="rect">
            <a:avLst/>
          </a:prstGeom>
        </p:spPr>
      </p:pic>
      <p:pic>
        <p:nvPicPr>
          <p:cNvPr id="41" name="Picture 40" descr="A hand holding a watering can&#10;&#10;Description automatically generated">
            <a:extLst>
              <a:ext uri="{FF2B5EF4-FFF2-40B4-BE49-F238E27FC236}">
                <a16:creationId xmlns:a16="http://schemas.microsoft.com/office/drawing/2014/main" id="{F2B1E1C3-31BB-C50A-1F29-6AAD6105661D}"/>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grpSp>
        <p:nvGrpSpPr>
          <p:cNvPr id="4" name="Group 3">
            <a:extLst>
              <a:ext uri="{FF2B5EF4-FFF2-40B4-BE49-F238E27FC236}">
                <a16:creationId xmlns:a16="http://schemas.microsoft.com/office/drawing/2014/main" id="{2E8344C4-2084-CFF4-D820-5AA8585FC793}"/>
              </a:ext>
            </a:extLst>
          </p:cNvPr>
          <p:cNvGrpSpPr/>
          <p:nvPr/>
        </p:nvGrpSpPr>
        <p:grpSpPr>
          <a:xfrm>
            <a:off x="8335793" y="3903452"/>
            <a:ext cx="1302299" cy="3194778"/>
            <a:chOff x="8987012" y="1691547"/>
            <a:chExt cx="1302299" cy="3194778"/>
          </a:xfrm>
          <a:solidFill>
            <a:srgbClr val="AEA000"/>
          </a:solidFill>
          <a:scene3d>
            <a:camera prst="orthographicFront">
              <a:rot lat="0" lon="0" rev="0"/>
            </a:camera>
            <a:lightRig rig="balanced" dir="t">
              <a:rot lat="0" lon="0" rev="8700000"/>
            </a:lightRig>
          </a:scene3d>
        </p:grpSpPr>
        <p:sp>
          <p:nvSpPr>
            <p:cNvPr id="5" name="Freeform 4">
              <a:extLst>
                <a:ext uri="{FF2B5EF4-FFF2-40B4-BE49-F238E27FC236}">
                  <a16:creationId xmlns:a16="http://schemas.microsoft.com/office/drawing/2014/main" id="{9BD34340-54ED-042C-FEFA-605A593DAA16}"/>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riangle 7">
              <a:extLst>
                <a:ext uri="{FF2B5EF4-FFF2-40B4-BE49-F238E27FC236}">
                  <a16:creationId xmlns:a16="http://schemas.microsoft.com/office/drawing/2014/main" id="{810AF843-CE64-A912-6EC7-256D2149463A}"/>
                </a:ext>
              </a:extLst>
            </p:cNvPr>
            <p:cNvSpPr/>
            <p:nvPr/>
          </p:nvSpPr>
          <p:spPr>
            <a:xfrm>
              <a:off x="9346993" y="1907189"/>
              <a:ext cx="194813" cy="2979136"/>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C1A294B-5D2B-6AA7-CF8E-06DB8DDBEA0A}"/>
                </a:ext>
              </a:extLst>
            </p:cNvPr>
            <p:cNvGrpSpPr/>
            <p:nvPr/>
          </p:nvGrpSpPr>
          <p:grpSpPr>
            <a:xfrm rot="2957452">
              <a:off x="9582382" y="2222851"/>
              <a:ext cx="222327" cy="701437"/>
              <a:chOff x="10072606" y="3865092"/>
              <a:chExt cx="391010" cy="1233629"/>
            </a:xfrm>
            <a:grpFill/>
          </p:grpSpPr>
          <p:sp>
            <p:nvSpPr>
              <p:cNvPr id="37" name="Freeform 36">
                <a:extLst>
                  <a:ext uri="{FF2B5EF4-FFF2-40B4-BE49-F238E27FC236}">
                    <a16:creationId xmlns:a16="http://schemas.microsoft.com/office/drawing/2014/main" id="{FE1B15DD-6224-38B7-6590-4B5E5B20478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riangle 37">
                <a:extLst>
                  <a:ext uri="{FF2B5EF4-FFF2-40B4-BE49-F238E27FC236}">
                    <a16:creationId xmlns:a16="http://schemas.microsoft.com/office/drawing/2014/main" id="{3B0F5F89-1E95-688D-4E2F-491ABE079F50}"/>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0" name="Group 9">
              <a:extLst>
                <a:ext uri="{FF2B5EF4-FFF2-40B4-BE49-F238E27FC236}">
                  <a16:creationId xmlns:a16="http://schemas.microsoft.com/office/drawing/2014/main" id="{43BEFF1C-20E6-BD75-5A45-9188A8078BED}"/>
                </a:ext>
              </a:extLst>
            </p:cNvPr>
            <p:cNvGrpSpPr/>
            <p:nvPr/>
          </p:nvGrpSpPr>
          <p:grpSpPr>
            <a:xfrm rot="18909917">
              <a:off x="9116777" y="2134295"/>
              <a:ext cx="200077" cy="631239"/>
              <a:chOff x="10072606" y="3865092"/>
              <a:chExt cx="391010" cy="1233629"/>
            </a:xfrm>
            <a:grpFill/>
          </p:grpSpPr>
          <p:sp>
            <p:nvSpPr>
              <p:cNvPr id="35" name="Freeform 34">
                <a:extLst>
                  <a:ext uri="{FF2B5EF4-FFF2-40B4-BE49-F238E27FC236}">
                    <a16:creationId xmlns:a16="http://schemas.microsoft.com/office/drawing/2014/main" id="{89F9FF98-2042-CE10-B18D-C9901C4F0C9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Triangle 35">
                <a:extLst>
                  <a:ext uri="{FF2B5EF4-FFF2-40B4-BE49-F238E27FC236}">
                    <a16:creationId xmlns:a16="http://schemas.microsoft.com/office/drawing/2014/main" id="{A1403DD0-CACC-565F-933B-071EF5F43E01}"/>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1" name="Group 10">
              <a:extLst>
                <a:ext uri="{FF2B5EF4-FFF2-40B4-BE49-F238E27FC236}">
                  <a16:creationId xmlns:a16="http://schemas.microsoft.com/office/drawing/2014/main" id="{98643B5A-8679-9277-6918-4FD84EFD493F}"/>
                </a:ext>
              </a:extLst>
            </p:cNvPr>
            <p:cNvGrpSpPr/>
            <p:nvPr/>
          </p:nvGrpSpPr>
          <p:grpSpPr>
            <a:xfrm rot="2957452">
              <a:off x="9595269" y="2625991"/>
              <a:ext cx="238046" cy="751030"/>
              <a:chOff x="10072606" y="3865092"/>
              <a:chExt cx="391010" cy="1233629"/>
            </a:xfrm>
            <a:grpFill/>
          </p:grpSpPr>
          <p:sp>
            <p:nvSpPr>
              <p:cNvPr id="33" name="Freeform 32">
                <a:extLst>
                  <a:ext uri="{FF2B5EF4-FFF2-40B4-BE49-F238E27FC236}">
                    <a16:creationId xmlns:a16="http://schemas.microsoft.com/office/drawing/2014/main" id="{FBDF645E-AEE2-F48A-5DC0-02C1638D6C8B}"/>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riangle 33">
                <a:extLst>
                  <a:ext uri="{FF2B5EF4-FFF2-40B4-BE49-F238E27FC236}">
                    <a16:creationId xmlns:a16="http://schemas.microsoft.com/office/drawing/2014/main" id="{7D3357D3-1578-C507-E343-66E0F3A48977}"/>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2" name="Group 11">
              <a:extLst>
                <a:ext uri="{FF2B5EF4-FFF2-40B4-BE49-F238E27FC236}">
                  <a16:creationId xmlns:a16="http://schemas.microsoft.com/office/drawing/2014/main" id="{83F508A1-B5FD-0267-C928-2D31F57594CC}"/>
                </a:ext>
              </a:extLst>
            </p:cNvPr>
            <p:cNvGrpSpPr/>
            <p:nvPr/>
          </p:nvGrpSpPr>
          <p:grpSpPr>
            <a:xfrm rot="18909917">
              <a:off x="9122531" y="2563505"/>
              <a:ext cx="184651" cy="582570"/>
              <a:chOff x="10072606" y="3865092"/>
              <a:chExt cx="391010" cy="1233629"/>
            </a:xfrm>
            <a:grpFill/>
          </p:grpSpPr>
          <p:sp>
            <p:nvSpPr>
              <p:cNvPr id="31" name="Freeform 30">
                <a:extLst>
                  <a:ext uri="{FF2B5EF4-FFF2-40B4-BE49-F238E27FC236}">
                    <a16:creationId xmlns:a16="http://schemas.microsoft.com/office/drawing/2014/main" id="{6C1133A5-452D-6702-4BD7-8E6E1747422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Triangle 31">
                <a:extLst>
                  <a:ext uri="{FF2B5EF4-FFF2-40B4-BE49-F238E27FC236}">
                    <a16:creationId xmlns:a16="http://schemas.microsoft.com/office/drawing/2014/main" id="{8407A5E8-562A-65EA-381D-F07836A81282}"/>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3" name="Group 12">
              <a:extLst>
                <a:ext uri="{FF2B5EF4-FFF2-40B4-BE49-F238E27FC236}">
                  <a16:creationId xmlns:a16="http://schemas.microsoft.com/office/drawing/2014/main" id="{462479F6-5F6E-A017-2524-4BCD0C51F845}"/>
                </a:ext>
              </a:extLst>
            </p:cNvPr>
            <p:cNvGrpSpPr/>
            <p:nvPr/>
          </p:nvGrpSpPr>
          <p:grpSpPr>
            <a:xfrm rot="2957452">
              <a:off x="9641376" y="3087394"/>
              <a:ext cx="248988" cy="785552"/>
              <a:chOff x="10072606" y="3865092"/>
              <a:chExt cx="391010" cy="1233629"/>
            </a:xfrm>
            <a:grpFill/>
          </p:grpSpPr>
          <p:sp>
            <p:nvSpPr>
              <p:cNvPr id="29" name="Freeform 28">
                <a:extLst>
                  <a:ext uri="{FF2B5EF4-FFF2-40B4-BE49-F238E27FC236}">
                    <a16:creationId xmlns:a16="http://schemas.microsoft.com/office/drawing/2014/main" id="{DCD876AD-FD80-D412-7500-F2A5A63689C2}"/>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riangle 29">
                <a:extLst>
                  <a:ext uri="{FF2B5EF4-FFF2-40B4-BE49-F238E27FC236}">
                    <a16:creationId xmlns:a16="http://schemas.microsoft.com/office/drawing/2014/main" id="{51992D14-EB9D-F9D2-0536-FEE3DAA32D04}"/>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4" name="Group 13">
              <a:extLst>
                <a:ext uri="{FF2B5EF4-FFF2-40B4-BE49-F238E27FC236}">
                  <a16:creationId xmlns:a16="http://schemas.microsoft.com/office/drawing/2014/main" id="{D3DC2CF1-D8BE-7339-7367-9724C117561C}"/>
                </a:ext>
              </a:extLst>
            </p:cNvPr>
            <p:cNvGrpSpPr/>
            <p:nvPr/>
          </p:nvGrpSpPr>
          <p:grpSpPr>
            <a:xfrm rot="18909917">
              <a:off x="9062004" y="2924532"/>
              <a:ext cx="220268" cy="694941"/>
              <a:chOff x="10072606" y="3865092"/>
              <a:chExt cx="391010" cy="1233629"/>
            </a:xfrm>
            <a:grpFill/>
          </p:grpSpPr>
          <p:sp>
            <p:nvSpPr>
              <p:cNvPr id="27" name="Freeform 26">
                <a:extLst>
                  <a:ext uri="{FF2B5EF4-FFF2-40B4-BE49-F238E27FC236}">
                    <a16:creationId xmlns:a16="http://schemas.microsoft.com/office/drawing/2014/main" id="{1CCA6983-DCBB-5A1B-29BB-8C94808F861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riangle 27">
                <a:extLst>
                  <a:ext uri="{FF2B5EF4-FFF2-40B4-BE49-F238E27FC236}">
                    <a16:creationId xmlns:a16="http://schemas.microsoft.com/office/drawing/2014/main" id="{61BF4FE4-61D6-45F8-9CA2-9E6C5EE5425C}"/>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5" name="Group 14">
              <a:extLst>
                <a:ext uri="{FF2B5EF4-FFF2-40B4-BE49-F238E27FC236}">
                  <a16:creationId xmlns:a16="http://schemas.microsoft.com/office/drawing/2014/main" id="{22977AB7-6890-64BA-25A8-E9B4EA62B179}"/>
                </a:ext>
              </a:extLst>
            </p:cNvPr>
            <p:cNvGrpSpPr/>
            <p:nvPr/>
          </p:nvGrpSpPr>
          <p:grpSpPr>
            <a:xfrm rot="2957452">
              <a:off x="9634232" y="3566026"/>
              <a:ext cx="248988" cy="785552"/>
              <a:chOff x="10072606" y="3865092"/>
              <a:chExt cx="391010" cy="1233629"/>
            </a:xfrm>
            <a:grpFill/>
          </p:grpSpPr>
          <p:sp>
            <p:nvSpPr>
              <p:cNvPr id="25" name="Freeform 24">
                <a:extLst>
                  <a:ext uri="{FF2B5EF4-FFF2-40B4-BE49-F238E27FC236}">
                    <a16:creationId xmlns:a16="http://schemas.microsoft.com/office/drawing/2014/main" id="{E2670B76-AF61-E710-DCAE-28AA0EC0CCE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riangle 25">
                <a:extLst>
                  <a:ext uri="{FF2B5EF4-FFF2-40B4-BE49-F238E27FC236}">
                    <a16:creationId xmlns:a16="http://schemas.microsoft.com/office/drawing/2014/main" id="{F4301218-D96C-2D61-7D06-42F5ADBC61B4}"/>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4F53D9F0-5821-FC78-918A-5B6F40C5D624}"/>
                </a:ext>
              </a:extLst>
            </p:cNvPr>
            <p:cNvGrpSpPr/>
            <p:nvPr/>
          </p:nvGrpSpPr>
          <p:grpSpPr>
            <a:xfrm rot="18909917">
              <a:off x="9054860" y="3403164"/>
              <a:ext cx="220268" cy="694941"/>
              <a:chOff x="10072606" y="3865092"/>
              <a:chExt cx="391010" cy="1233629"/>
            </a:xfrm>
            <a:grpFill/>
          </p:grpSpPr>
          <p:sp>
            <p:nvSpPr>
              <p:cNvPr id="23" name="Freeform 22">
                <a:extLst>
                  <a:ext uri="{FF2B5EF4-FFF2-40B4-BE49-F238E27FC236}">
                    <a16:creationId xmlns:a16="http://schemas.microsoft.com/office/drawing/2014/main" id="{2BC1B782-EC31-B848-D99E-0D98E8BE8A7E}"/>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Triangle 23">
                <a:extLst>
                  <a:ext uri="{FF2B5EF4-FFF2-40B4-BE49-F238E27FC236}">
                    <a16:creationId xmlns:a16="http://schemas.microsoft.com/office/drawing/2014/main" id="{AC8BA4F8-7A66-9BFE-B917-7AE21426E645}"/>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FFD72AD5-C114-D8F4-5664-DB735BB89610}"/>
                </a:ext>
              </a:extLst>
            </p:cNvPr>
            <p:cNvGrpSpPr/>
            <p:nvPr/>
          </p:nvGrpSpPr>
          <p:grpSpPr>
            <a:xfrm rot="2957452">
              <a:off x="9682501" y="3956876"/>
              <a:ext cx="292088" cy="921533"/>
              <a:chOff x="10072606" y="3865092"/>
              <a:chExt cx="391010" cy="1233629"/>
            </a:xfrm>
            <a:grpFill/>
          </p:grpSpPr>
          <p:sp>
            <p:nvSpPr>
              <p:cNvPr id="21" name="Freeform 20">
                <a:extLst>
                  <a:ext uri="{FF2B5EF4-FFF2-40B4-BE49-F238E27FC236}">
                    <a16:creationId xmlns:a16="http://schemas.microsoft.com/office/drawing/2014/main" id="{2A9A0697-67A4-26AE-6429-13EE3111869B}"/>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Triangle 21">
                <a:extLst>
                  <a:ext uri="{FF2B5EF4-FFF2-40B4-BE49-F238E27FC236}">
                    <a16:creationId xmlns:a16="http://schemas.microsoft.com/office/drawing/2014/main" id="{B47FE462-6400-5687-CD1F-4A44565EE29A}"/>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A4772D1F-570A-7573-3076-6DC55700C1B2}"/>
                </a:ext>
              </a:extLst>
            </p:cNvPr>
            <p:cNvGrpSpPr/>
            <p:nvPr/>
          </p:nvGrpSpPr>
          <p:grpSpPr>
            <a:xfrm rot="18909917">
              <a:off x="8987012" y="3801622"/>
              <a:ext cx="258397" cy="815237"/>
              <a:chOff x="10072606" y="3865092"/>
              <a:chExt cx="391010" cy="1233629"/>
            </a:xfrm>
            <a:grpFill/>
          </p:grpSpPr>
          <p:sp>
            <p:nvSpPr>
              <p:cNvPr id="19" name="Freeform 18">
                <a:extLst>
                  <a:ext uri="{FF2B5EF4-FFF2-40B4-BE49-F238E27FC236}">
                    <a16:creationId xmlns:a16="http://schemas.microsoft.com/office/drawing/2014/main" id="{0F5973C6-AEF5-BE64-7489-B46029514586}"/>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Triangle 19">
                <a:extLst>
                  <a:ext uri="{FF2B5EF4-FFF2-40B4-BE49-F238E27FC236}">
                    <a16:creationId xmlns:a16="http://schemas.microsoft.com/office/drawing/2014/main" id="{5A98DEAB-1067-6541-C28C-D08C077D1009}"/>
                  </a:ext>
                </a:extLst>
              </p:cNvPr>
              <p:cNvSpPr/>
              <p:nvPr/>
            </p:nvSpPr>
            <p:spPr>
              <a:xfrm flipH="1">
                <a:off x="10220099" y="4365458"/>
                <a:ext cx="96023" cy="733263"/>
              </a:xfrm>
              <a:prstGeom prst="triangle">
                <a:avLst/>
              </a:prstGeom>
              <a:grp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3" name="Rectangle 2">
            <a:extLst>
              <a:ext uri="{FF2B5EF4-FFF2-40B4-BE49-F238E27FC236}">
                <a16:creationId xmlns:a16="http://schemas.microsoft.com/office/drawing/2014/main" id="{3F69ED1F-B757-F7EB-AE96-0A7E2477CE88}"/>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descr="A brown box with brown objects on it&#10;&#10;Description automatically generated with medium confidence">
            <a:extLst>
              <a:ext uri="{FF2B5EF4-FFF2-40B4-BE49-F238E27FC236}">
                <a16:creationId xmlns:a16="http://schemas.microsoft.com/office/drawing/2014/main" id="{C5D1493A-84E2-22D1-A7DE-6C76D233B438}"/>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307184ED-8A18-6B47-6F7A-FDF98655F029}"/>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4E98E68B-9744-22B7-7BEE-BFA1B4056F5C}"/>
              </a:ext>
            </a:extLst>
          </p:cNvPr>
          <p:cNvSpPr txBox="1"/>
          <p:nvPr/>
        </p:nvSpPr>
        <p:spPr>
          <a:xfrm>
            <a:off x="1337540" y="1357158"/>
            <a:ext cx="4395046" cy="2000548"/>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INCORRECT</a:t>
            </a:r>
          </a:p>
          <a:p>
            <a:r>
              <a:rPr lang="en-GB" sz="2400" dirty="0">
                <a:latin typeface="Arial" panose="020B0604020202020204" pitchFamily="34" charset="0"/>
                <a:cs typeface="Arial" panose="020B0604020202020204" pitchFamily="34" charset="0"/>
              </a:rPr>
              <a:t>Oh no! Jack and Freddie paused to think before letting Maddie on board, rather than accepting straight away. </a:t>
            </a:r>
            <a:endParaRPr lang="en-GB" sz="2800" dirty="0">
              <a:latin typeface="Arial" panose="020B0604020202020204" pitchFamily="34" charset="0"/>
              <a:cs typeface="Arial" panose="020B0604020202020204" pitchFamily="34" charset="0"/>
            </a:endParaRPr>
          </a:p>
        </p:txBody>
      </p:sp>
      <p:sp>
        <p:nvSpPr>
          <p:cNvPr id="2" name="Rounded Rectangle 1">
            <a:hlinkClick r:id="rId5" action="ppaction://hlinksldjump" highlightClick="1"/>
            <a:extLst>
              <a:ext uri="{FF2B5EF4-FFF2-40B4-BE49-F238E27FC236}">
                <a16:creationId xmlns:a16="http://schemas.microsoft.com/office/drawing/2014/main" id="{EE768832-E82A-2981-285A-50CD183AE45F}"/>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Try Again</a:t>
            </a:r>
          </a:p>
        </p:txBody>
      </p:sp>
    </p:spTree>
    <p:extLst>
      <p:ext uri="{BB962C8B-B14F-4D97-AF65-F5344CB8AC3E}">
        <p14:creationId xmlns:p14="http://schemas.microsoft.com/office/powerpoint/2010/main" val="2335890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4"/>
                                        </p:tgtEl>
                                      </p:cBhvr>
                                      <p:by x="50000" y="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BA2C55-0721-EC07-DB3E-443DD0F1F416}"/>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B5B89BF5-B1F0-4F23-DA40-A76F26EA882D}"/>
              </a:ext>
            </a:extLst>
          </p:cNvPr>
          <p:cNvGrpSpPr/>
          <p:nvPr/>
        </p:nvGrpSpPr>
        <p:grpSpPr>
          <a:xfrm rot="297008">
            <a:off x="8545770" y="3076358"/>
            <a:ext cx="1838924" cy="1556303"/>
            <a:chOff x="9120760" y="2252781"/>
            <a:chExt cx="1838924" cy="1556303"/>
          </a:xfrm>
        </p:grpSpPr>
        <p:sp>
          <p:nvSpPr>
            <p:cNvPr id="3" name="Freeform 2">
              <a:extLst>
                <a:ext uri="{FF2B5EF4-FFF2-40B4-BE49-F238E27FC236}">
                  <a16:creationId xmlns:a16="http://schemas.microsoft.com/office/drawing/2014/main" id="{16AC62B6-3E15-B38C-BDA6-004A524CEFD8}"/>
                </a:ext>
              </a:extLst>
            </p:cNvPr>
            <p:cNvSpPr/>
            <p:nvPr/>
          </p:nvSpPr>
          <p:spPr>
            <a:xfrm rot="20313222">
              <a:off x="9211591" y="2408614"/>
              <a:ext cx="1568969" cy="1400470"/>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374219 w 1374219"/>
                <a:gd name="connsiteY0" fmla="*/ 0 h 1465008"/>
                <a:gd name="connsiteX1" fmla="*/ 548832 w 1374219"/>
                <a:gd name="connsiteY1" fmla="*/ 275129 h 1465008"/>
                <a:gd name="connsiteX2" fmla="*/ 14757 w 1374219"/>
                <a:gd name="connsiteY2" fmla="*/ 1343278 h 1465008"/>
                <a:gd name="connsiteX3" fmla="*/ 0 w 1374219"/>
                <a:gd name="connsiteY3" fmla="*/ 1465008 h 1465008"/>
                <a:gd name="connsiteX0" fmla="*/ 1457516 w 1457516"/>
                <a:gd name="connsiteY0" fmla="*/ 0 h 1460626"/>
                <a:gd name="connsiteX1" fmla="*/ 632129 w 1457516"/>
                <a:gd name="connsiteY1" fmla="*/ 275129 h 1460626"/>
                <a:gd name="connsiteX2" fmla="*/ 98054 w 1457516"/>
                <a:gd name="connsiteY2" fmla="*/ 1343278 h 1460626"/>
                <a:gd name="connsiteX3" fmla="*/ 0 w 1457516"/>
                <a:gd name="connsiteY3" fmla="*/ 1460626 h 1460626"/>
                <a:gd name="connsiteX0" fmla="*/ 1457516 w 1457516"/>
                <a:gd name="connsiteY0" fmla="*/ 0 h 1460626"/>
                <a:gd name="connsiteX1" fmla="*/ 632129 w 1457516"/>
                <a:gd name="connsiteY1" fmla="*/ 275129 h 1460626"/>
                <a:gd name="connsiteX2" fmla="*/ 120697 w 1457516"/>
                <a:gd name="connsiteY2" fmla="*/ 1045166 h 1460626"/>
                <a:gd name="connsiteX3" fmla="*/ 0 w 1457516"/>
                <a:gd name="connsiteY3" fmla="*/ 1460626 h 1460626"/>
                <a:gd name="connsiteX0" fmla="*/ 1457516 w 1457516"/>
                <a:gd name="connsiteY0" fmla="*/ 0 h 1460626"/>
                <a:gd name="connsiteX1" fmla="*/ 632129 w 1457516"/>
                <a:gd name="connsiteY1" fmla="*/ 275129 h 1460626"/>
                <a:gd name="connsiteX2" fmla="*/ 29889 w 1457516"/>
                <a:gd name="connsiteY2" fmla="*/ 1005400 h 1460626"/>
                <a:gd name="connsiteX3" fmla="*/ 0 w 1457516"/>
                <a:gd name="connsiteY3" fmla="*/ 1460626 h 1460626"/>
                <a:gd name="connsiteX0" fmla="*/ 1660156 w 1660156"/>
                <a:gd name="connsiteY0" fmla="*/ 0 h 1413771"/>
                <a:gd name="connsiteX1" fmla="*/ 834769 w 1660156"/>
                <a:gd name="connsiteY1" fmla="*/ 275129 h 1413771"/>
                <a:gd name="connsiteX2" fmla="*/ 232529 w 1660156"/>
                <a:gd name="connsiteY2" fmla="*/ 1005400 h 1413771"/>
                <a:gd name="connsiteX3" fmla="*/ 0 w 1660156"/>
                <a:gd name="connsiteY3" fmla="*/ 1413771 h 1413771"/>
                <a:gd name="connsiteX0" fmla="*/ 1568969 w 1568969"/>
                <a:gd name="connsiteY0" fmla="*/ 0 h 1400470"/>
                <a:gd name="connsiteX1" fmla="*/ 834769 w 1568969"/>
                <a:gd name="connsiteY1" fmla="*/ 261828 h 1400470"/>
                <a:gd name="connsiteX2" fmla="*/ 232529 w 1568969"/>
                <a:gd name="connsiteY2" fmla="*/ 992099 h 1400470"/>
                <a:gd name="connsiteX3" fmla="*/ 0 w 1568969"/>
                <a:gd name="connsiteY3" fmla="*/ 1400470 h 1400470"/>
                <a:gd name="connsiteX0" fmla="*/ 1568969 w 1568969"/>
                <a:gd name="connsiteY0" fmla="*/ 0 h 1400470"/>
                <a:gd name="connsiteX1" fmla="*/ 847561 w 1568969"/>
                <a:gd name="connsiteY1" fmla="*/ 270947 h 1400470"/>
                <a:gd name="connsiteX2" fmla="*/ 232529 w 1568969"/>
                <a:gd name="connsiteY2" fmla="*/ 992099 h 1400470"/>
                <a:gd name="connsiteX3" fmla="*/ 0 w 1568969"/>
                <a:gd name="connsiteY3" fmla="*/ 1400470 h 1400470"/>
              </a:gdLst>
              <a:ahLst/>
              <a:cxnLst>
                <a:cxn ang="0">
                  <a:pos x="connsiteX0" y="connsiteY0"/>
                </a:cxn>
                <a:cxn ang="0">
                  <a:pos x="connsiteX1" y="connsiteY1"/>
                </a:cxn>
                <a:cxn ang="0">
                  <a:pos x="connsiteX2" y="connsiteY2"/>
                </a:cxn>
                <a:cxn ang="0">
                  <a:pos x="connsiteX3" y="connsiteY3"/>
                </a:cxn>
              </a:cxnLst>
              <a:rect l="l" t="t" r="r" b="b"/>
              <a:pathLst>
                <a:path w="1568969" h="1400470">
                  <a:moveTo>
                    <a:pt x="1568969" y="0"/>
                  </a:moveTo>
                  <a:cubicBezTo>
                    <a:pt x="1269564" y="25624"/>
                    <a:pt x="1070301" y="105597"/>
                    <a:pt x="847561" y="270947"/>
                  </a:cubicBezTo>
                  <a:cubicBezTo>
                    <a:pt x="624821" y="436297"/>
                    <a:pt x="232529" y="992099"/>
                    <a:pt x="232529" y="992099"/>
                  </a:cubicBezTo>
                  <a:lnTo>
                    <a:pt x="0" y="1400470"/>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reeform 3">
              <a:extLst>
                <a:ext uri="{FF2B5EF4-FFF2-40B4-BE49-F238E27FC236}">
                  <a16:creationId xmlns:a16="http://schemas.microsoft.com/office/drawing/2014/main" id="{1F45ABAA-3679-667E-2E1B-6AADDA80AB72}"/>
                </a:ext>
              </a:extLst>
            </p:cNvPr>
            <p:cNvSpPr/>
            <p:nvPr/>
          </p:nvSpPr>
          <p:spPr>
            <a:xfrm rot="20782410">
              <a:off x="9120760" y="2252781"/>
              <a:ext cx="1467059" cy="133679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Lst>
              <a:ahLst/>
              <a:cxnLst>
                <a:cxn ang="0">
                  <a:pos x="connsiteX0" y="connsiteY0"/>
                </a:cxn>
                <a:cxn ang="0">
                  <a:pos x="connsiteX1" y="connsiteY1"/>
                </a:cxn>
                <a:cxn ang="0">
                  <a:pos x="connsiteX2" y="connsiteY2"/>
                </a:cxn>
                <a:cxn ang="0">
                  <a:pos x="connsiteX3" y="connsiteY3"/>
                </a:cxn>
              </a:cxnLst>
              <a:rect l="l" t="t" r="r" b="b"/>
              <a:pathLst>
                <a:path w="1467059" h="1336798">
                  <a:moveTo>
                    <a:pt x="1467059" y="0"/>
                  </a:moveTo>
                  <a:cubicBezTo>
                    <a:pt x="1167654" y="25624"/>
                    <a:pt x="898095" y="78087"/>
                    <a:pt x="669984" y="259778"/>
                  </a:cubicBezTo>
                  <a:cubicBezTo>
                    <a:pt x="441873" y="441469"/>
                    <a:pt x="98392" y="1090145"/>
                    <a:pt x="98392" y="1090145"/>
                  </a:cubicBezTo>
                  <a:lnTo>
                    <a:pt x="0" y="1336798"/>
                  </a:ln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a:extLst>
                <a:ext uri="{FF2B5EF4-FFF2-40B4-BE49-F238E27FC236}">
                  <a16:creationId xmlns:a16="http://schemas.microsoft.com/office/drawing/2014/main" id="{8D08463E-6EEF-C5C1-2DB7-675B44B51016}"/>
                </a:ext>
              </a:extLst>
            </p:cNvPr>
            <p:cNvSpPr/>
            <p:nvPr/>
          </p:nvSpPr>
          <p:spPr>
            <a:xfrm rot="19275345">
              <a:off x="9452894" y="2627314"/>
              <a:ext cx="1506790" cy="849048"/>
            </a:xfrm>
            <a:custGeom>
              <a:avLst/>
              <a:gdLst>
                <a:gd name="connsiteX0" fmla="*/ 1359462 w 1359462"/>
                <a:gd name="connsiteY0" fmla="*/ 0 h 1343278"/>
                <a:gd name="connsiteX1" fmla="*/ 534075 w 1359462"/>
                <a:gd name="connsiteY1" fmla="*/ 275129 h 1343278"/>
                <a:gd name="connsiteX2" fmla="*/ 0 w 1359462"/>
                <a:gd name="connsiteY2" fmla="*/ 1343278 h 1343278"/>
                <a:gd name="connsiteX3" fmla="*/ 0 w 1359462"/>
                <a:gd name="connsiteY3" fmla="*/ 1343278 h 1343278"/>
                <a:gd name="connsiteX0" fmla="*/ 1448794 w 1448794"/>
                <a:gd name="connsiteY0" fmla="*/ 0 h 1375904"/>
                <a:gd name="connsiteX1" fmla="*/ 623407 w 1448794"/>
                <a:gd name="connsiteY1" fmla="*/ 275129 h 1375904"/>
                <a:gd name="connsiteX2" fmla="*/ 89332 w 1448794"/>
                <a:gd name="connsiteY2" fmla="*/ 1343278 h 1375904"/>
                <a:gd name="connsiteX3" fmla="*/ 0 w 1448794"/>
                <a:gd name="connsiteY3" fmla="*/ 1375904 h 1375904"/>
                <a:gd name="connsiteX0" fmla="*/ 1479737 w 1479737"/>
                <a:gd name="connsiteY0" fmla="*/ 0 h 1372926"/>
                <a:gd name="connsiteX1" fmla="*/ 654350 w 1479737"/>
                <a:gd name="connsiteY1" fmla="*/ 275129 h 1372926"/>
                <a:gd name="connsiteX2" fmla="*/ 120275 w 1479737"/>
                <a:gd name="connsiteY2" fmla="*/ 1343278 h 1372926"/>
                <a:gd name="connsiteX3" fmla="*/ 0 w 1479737"/>
                <a:gd name="connsiteY3" fmla="*/ 1372926 h 1372926"/>
                <a:gd name="connsiteX0" fmla="*/ 1479737 w 1479737"/>
                <a:gd name="connsiteY0" fmla="*/ 0 h 1372926"/>
                <a:gd name="connsiteX1" fmla="*/ 654350 w 1479737"/>
                <a:gd name="connsiteY1" fmla="*/ 275129 h 1372926"/>
                <a:gd name="connsiteX2" fmla="*/ 103218 w 1479737"/>
                <a:gd name="connsiteY2" fmla="*/ 1154887 h 1372926"/>
                <a:gd name="connsiteX3" fmla="*/ 0 w 1479737"/>
                <a:gd name="connsiteY3" fmla="*/ 1372926 h 1372926"/>
                <a:gd name="connsiteX0" fmla="*/ 1484562 w 1484562"/>
                <a:gd name="connsiteY0" fmla="*/ 0 h 1344314"/>
                <a:gd name="connsiteX1" fmla="*/ 654350 w 1484562"/>
                <a:gd name="connsiteY1" fmla="*/ 246517 h 1344314"/>
                <a:gd name="connsiteX2" fmla="*/ 103218 w 1484562"/>
                <a:gd name="connsiteY2" fmla="*/ 1126275 h 1344314"/>
                <a:gd name="connsiteX3" fmla="*/ 0 w 1484562"/>
                <a:gd name="connsiteY3" fmla="*/ 1344314 h 1344314"/>
                <a:gd name="connsiteX0" fmla="*/ 1400635 w 1400635"/>
                <a:gd name="connsiteY0" fmla="*/ 0 h 1321536"/>
                <a:gd name="connsiteX1" fmla="*/ 654350 w 1400635"/>
                <a:gd name="connsiteY1" fmla="*/ 223739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103218 w 1400635"/>
                <a:gd name="connsiteY2" fmla="*/ 1103497 h 1321536"/>
                <a:gd name="connsiteX3" fmla="*/ 0 w 1400635"/>
                <a:gd name="connsiteY3" fmla="*/ 1321536 h 1321536"/>
                <a:gd name="connsiteX0" fmla="*/ 1400635 w 1400635"/>
                <a:gd name="connsiteY0" fmla="*/ 0 h 1321536"/>
                <a:gd name="connsiteX1" fmla="*/ 611825 w 1400635"/>
                <a:gd name="connsiteY1" fmla="*/ 221271 h 1321536"/>
                <a:gd name="connsiteX2" fmla="*/ 31968 w 1400635"/>
                <a:gd name="connsiteY2" fmla="*/ 1090145 h 1321536"/>
                <a:gd name="connsiteX3" fmla="*/ 0 w 1400635"/>
                <a:gd name="connsiteY3" fmla="*/ 1321536 h 1321536"/>
                <a:gd name="connsiteX0" fmla="*/ 1494101 w 1494101"/>
                <a:gd name="connsiteY0" fmla="*/ 0 h 1302799"/>
                <a:gd name="connsiteX1" fmla="*/ 705291 w 1494101"/>
                <a:gd name="connsiteY1" fmla="*/ 221271 h 1302799"/>
                <a:gd name="connsiteX2" fmla="*/ 125434 w 1494101"/>
                <a:gd name="connsiteY2" fmla="*/ 1090145 h 1302799"/>
                <a:gd name="connsiteX3" fmla="*/ 0 w 1494101"/>
                <a:gd name="connsiteY3" fmla="*/ 1302799 h 1302799"/>
                <a:gd name="connsiteX0" fmla="*/ 1467059 w 1467059"/>
                <a:gd name="connsiteY0" fmla="*/ 0 h 1336798"/>
                <a:gd name="connsiteX1" fmla="*/ 678249 w 1467059"/>
                <a:gd name="connsiteY1" fmla="*/ 221271 h 1336798"/>
                <a:gd name="connsiteX2" fmla="*/ 98392 w 1467059"/>
                <a:gd name="connsiteY2" fmla="*/ 1090145 h 1336798"/>
                <a:gd name="connsiteX3" fmla="*/ 0 w 1467059"/>
                <a:gd name="connsiteY3" fmla="*/ 1336798 h 1336798"/>
                <a:gd name="connsiteX0" fmla="*/ 1467059 w 1467059"/>
                <a:gd name="connsiteY0" fmla="*/ 0 h 1336798"/>
                <a:gd name="connsiteX1" fmla="*/ 655023 w 1467059"/>
                <a:gd name="connsiteY1" fmla="*/ 203880 h 1336798"/>
                <a:gd name="connsiteX2" fmla="*/ 98392 w 1467059"/>
                <a:gd name="connsiteY2" fmla="*/ 1090145 h 1336798"/>
                <a:gd name="connsiteX3" fmla="*/ 0 w 1467059"/>
                <a:gd name="connsiteY3" fmla="*/ 1336798 h 1336798"/>
                <a:gd name="connsiteX0" fmla="*/ 1467059 w 1467059"/>
                <a:gd name="connsiteY0" fmla="*/ 0 h 1336798"/>
                <a:gd name="connsiteX1" fmla="*/ 669984 w 1467059"/>
                <a:gd name="connsiteY1" fmla="*/ 259778 h 1336798"/>
                <a:gd name="connsiteX2" fmla="*/ 98392 w 1467059"/>
                <a:gd name="connsiteY2" fmla="*/ 1090145 h 1336798"/>
                <a:gd name="connsiteX3" fmla="*/ 0 w 1467059"/>
                <a:gd name="connsiteY3" fmla="*/ 1336798 h 1336798"/>
                <a:gd name="connsiteX0" fmla="*/ 1368667 w 1368667"/>
                <a:gd name="connsiteY0" fmla="*/ 0 h 1090145"/>
                <a:gd name="connsiteX1" fmla="*/ 571592 w 1368667"/>
                <a:gd name="connsiteY1" fmla="*/ 259778 h 1090145"/>
                <a:gd name="connsiteX2" fmla="*/ 0 w 1368667"/>
                <a:gd name="connsiteY2" fmla="*/ 1090145 h 1090145"/>
                <a:gd name="connsiteX3" fmla="*/ 5833 w 1368667"/>
                <a:gd name="connsiteY3" fmla="*/ 1088846 h 1090145"/>
                <a:gd name="connsiteX0" fmla="*/ 1368667 w 1368667"/>
                <a:gd name="connsiteY0" fmla="*/ 0 h 1090145"/>
                <a:gd name="connsiteX1" fmla="*/ 571592 w 1368667"/>
                <a:gd name="connsiteY1" fmla="*/ 259778 h 1090145"/>
                <a:gd name="connsiteX2" fmla="*/ 0 w 1368667"/>
                <a:gd name="connsiteY2" fmla="*/ 1090145 h 1090145"/>
                <a:gd name="connsiteX3" fmla="*/ 86847 w 1368667"/>
                <a:gd name="connsiteY3" fmla="*/ 928849 h 1090145"/>
                <a:gd name="connsiteX0" fmla="*/ 1431832 w 1431832"/>
                <a:gd name="connsiteY0" fmla="*/ 0 h 1090145"/>
                <a:gd name="connsiteX1" fmla="*/ 634757 w 1431832"/>
                <a:gd name="connsiteY1" fmla="*/ 259778 h 1090145"/>
                <a:gd name="connsiteX2" fmla="*/ 63165 w 1431832"/>
                <a:gd name="connsiteY2" fmla="*/ 1090145 h 1090145"/>
                <a:gd name="connsiteX3" fmla="*/ 150012 w 1431832"/>
                <a:gd name="connsiteY3" fmla="*/ 928849 h 1090145"/>
                <a:gd name="connsiteX0" fmla="*/ 1553479 w 1553479"/>
                <a:gd name="connsiteY0" fmla="*/ 0 h 1090145"/>
                <a:gd name="connsiteX1" fmla="*/ 756404 w 1553479"/>
                <a:gd name="connsiteY1" fmla="*/ 259778 h 1090145"/>
                <a:gd name="connsiteX2" fmla="*/ 184812 w 1553479"/>
                <a:gd name="connsiteY2" fmla="*/ 1090145 h 1090145"/>
                <a:gd name="connsiteX3" fmla="*/ 109528 w 1553479"/>
                <a:gd name="connsiteY3" fmla="*/ 828357 h 1090145"/>
                <a:gd name="connsiteX0" fmla="*/ 1368667 w 1368667"/>
                <a:gd name="connsiteY0" fmla="*/ 0 h 1090145"/>
                <a:gd name="connsiteX1" fmla="*/ 571592 w 1368667"/>
                <a:gd name="connsiteY1" fmla="*/ 259778 h 1090145"/>
                <a:gd name="connsiteX2" fmla="*/ 0 w 1368667"/>
                <a:gd name="connsiteY2" fmla="*/ 1090145 h 1090145"/>
                <a:gd name="connsiteX0" fmla="*/ 1506121 w 1506121"/>
                <a:gd name="connsiteY0" fmla="*/ 0 h 885111"/>
                <a:gd name="connsiteX1" fmla="*/ 709046 w 1506121"/>
                <a:gd name="connsiteY1" fmla="*/ 259778 h 885111"/>
                <a:gd name="connsiteX2" fmla="*/ 0 w 1506121"/>
                <a:gd name="connsiteY2" fmla="*/ 885111 h 885111"/>
                <a:gd name="connsiteX0" fmla="*/ 1506790 w 1506790"/>
                <a:gd name="connsiteY0" fmla="*/ 0 h 849048"/>
                <a:gd name="connsiteX1" fmla="*/ 709046 w 1506790"/>
                <a:gd name="connsiteY1" fmla="*/ 223715 h 849048"/>
                <a:gd name="connsiteX2" fmla="*/ 0 w 1506790"/>
                <a:gd name="connsiteY2" fmla="*/ 849048 h 849048"/>
              </a:gdLst>
              <a:ahLst/>
              <a:cxnLst>
                <a:cxn ang="0">
                  <a:pos x="connsiteX0" y="connsiteY0"/>
                </a:cxn>
                <a:cxn ang="0">
                  <a:pos x="connsiteX1" y="connsiteY1"/>
                </a:cxn>
                <a:cxn ang="0">
                  <a:pos x="connsiteX2" y="connsiteY2"/>
                </a:cxn>
              </a:cxnLst>
              <a:rect l="l" t="t" r="r" b="b"/>
              <a:pathLst>
                <a:path w="1506790" h="849048">
                  <a:moveTo>
                    <a:pt x="1506790" y="0"/>
                  </a:moveTo>
                  <a:cubicBezTo>
                    <a:pt x="1207385" y="25624"/>
                    <a:pt x="960178" y="82207"/>
                    <a:pt x="709046" y="223715"/>
                  </a:cubicBezTo>
                  <a:cubicBezTo>
                    <a:pt x="457914" y="365223"/>
                    <a:pt x="0" y="849048"/>
                    <a:pt x="0" y="849048"/>
                  </a:cubicBezTo>
                </a:path>
              </a:pathLst>
            </a:custGeom>
            <a:noFill/>
            <a:ln w="63500" cap="rnd">
              <a:solidFill>
                <a:srgbClr val="A1ECF3"/>
              </a:solidFill>
              <a:prstDash val="sysDot"/>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0" name="Picture 9" descr="A hand holding a watering can&#10;&#10;Description automatically generated">
            <a:extLst>
              <a:ext uri="{FF2B5EF4-FFF2-40B4-BE49-F238E27FC236}">
                <a16:creationId xmlns:a16="http://schemas.microsoft.com/office/drawing/2014/main" id="{F7069E61-9514-093D-C41F-7EBC52357CD0}"/>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22320" b="35020"/>
          <a:stretch/>
        </p:blipFill>
        <p:spPr>
          <a:xfrm rot="2555100">
            <a:off x="9969031" y="822909"/>
            <a:ext cx="2820425" cy="2805404"/>
          </a:xfrm>
          <a:prstGeom prst="rect">
            <a:avLst/>
          </a:prstGeom>
          <a:effectLst>
            <a:outerShdw blurRad="50800" dist="38100" dir="8100000" algn="tr" rotWithShape="0">
              <a:prstClr val="black">
                <a:alpha val="40000"/>
              </a:prstClr>
            </a:outerShdw>
          </a:effectLst>
        </p:spPr>
      </p:pic>
      <p:sp>
        <p:nvSpPr>
          <p:cNvPr id="45" name="Rectangle 44">
            <a:extLst>
              <a:ext uri="{FF2B5EF4-FFF2-40B4-BE49-F238E27FC236}">
                <a16:creationId xmlns:a16="http://schemas.microsoft.com/office/drawing/2014/main" id="{B90EE5E4-78B8-EC08-24D5-C5AF6D700679}"/>
              </a:ext>
            </a:extLst>
          </p:cNvPr>
          <p:cNvSpPr/>
          <p:nvPr/>
        </p:nvSpPr>
        <p:spPr>
          <a:xfrm>
            <a:off x="0" y="581634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45" descr="A planter box with dirt and green leaves&#10;&#10;Description automatically generated">
            <a:extLst>
              <a:ext uri="{FF2B5EF4-FFF2-40B4-BE49-F238E27FC236}">
                <a16:creationId xmlns:a16="http://schemas.microsoft.com/office/drawing/2014/main" id="{2A751E20-8407-C57D-8406-73D3122F24D5}"/>
              </a:ext>
            </a:extLst>
          </p:cNvPr>
          <p:cNvPicPr>
            <a:picLocks noChangeAspect="1"/>
          </p:cNvPicPr>
          <p:nvPr/>
        </p:nvPicPr>
        <p:blipFill>
          <a:blip r:embed="rId3"/>
          <a:stretch>
            <a:fillRect/>
          </a:stretch>
        </p:blipFill>
        <p:spPr>
          <a:xfrm>
            <a:off x="6924174" y="4669538"/>
            <a:ext cx="4032738" cy="1479346"/>
          </a:xfrm>
          <a:prstGeom prst="rect">
            <a:avLst/>
          </a:prstGeom>
        </p:spPr>
      </p:pic>
      <p:grpSp>
        <p:nvGrpSpPr>
          <p:cNvPr id="12" name="Group 11">
            <a:extLst>
              <a:ext uri="{FF2B5EF4-FFF2-40B4-BE49-F238E27FC236}">
                <a16:creationId xmlns:a16="http://schemas.microsoft.com/office/drawing/2014/main" id="{62CFEB10-BA2E-C2A0-1614-5B9B6A3CF417}"/>
              </a:ext>
            </a:extLst>
          </p:cNvPr>
          <p:cNvGrpSpPr/>
          <p:nvPr/>
        </p:nvGrpSpPr>
        <p:grpSpPr>
          <a:xfrm>
            <a:off x="8335793" y="3873781"/>
            <a:ext cx="1302299" cy="3194778"/>
            <a:chOff x="8987012" y="1691547"/>
            <a:chExt cx="1302299" cy="3194778"/>
          </a:xfrm>
          <a:scene3d>
            <a:camera prst="orthographicFront">
              <a:rot lat="0" lon="0" rev="0"/>
            </a:camera>
            <a:lightRig rig="balanced" dir="t">
              <a:rot lat="0" lon="0" rev="8700000"/>
            </a:lightRig>
          </a:scene3d>
        </p:grpSpPr>
        <p:sp>
          <p:nvSpPr>
            <p:cNvPr id="13" name="Freeform 12">
              <a:extLst>
                <a:ext uri="{FF2B5EF4-FFF2-40B4-BE49-F238E27FC236}">
                  <a16:creationId xmlns:a16="http://schemas.microsoft.com/office/drawing/2014/main" id="{60BB8AD1-6DE4-18FB-A1C6-284CBB29C56F}"/>
                </a:ext>
              </a:extLst>
            </p:cNvPr>
            <p:cNvSpPr/>
            <p:nvPr/>
          </p:nvSpPr>
          <p:spPr>
            <a:xfrm>
              <a:off x="9327295" y="1691547"/>
              <a:ext cx="222327" cy="56901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riangle 13">
              <a:extLst>
                <a:ext uri="{FF2B5EF4-FFF2-40B4-BE49-F238E27FC236}">
                  <a16:creationId xmlns:a16="http://schemas.microsoft.com/office/drawing/2014/main" id="{20D319EC-D23A-E928-BD51-287B2DF8C153}"/>
                </a:ext>
              </a:extLst>
            </p:cNvPr>
            <p:cNvSpPr/>
            <p:nvPr/>
          </p:nvSpPr>
          <p:spPr>
            <a:xfrm>
              <a:off x="9346993" y="1907189"/>
              <a:ext cx="194813" cy="2979136"/>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09454FBE-BFD8-BF94-1C7E-1756BC016CED}"/>
                </a:ext>
              </a:extLst>
            </p:cNvPr>
            <p:cNvGrpSpPr/>
            <p:nvPr/>
          </p:nvGrpSpPr>
          <p:grpSpPr>
            <a:xfrm rot="2957452">
              <a:off x="9582382" y="2222851"/>
              <a:ext cx="222327" cy="701437"/>
              <a:chOff x="10072606" y="3865092"/>
              <a:chExt cx="391010" cy="1233629"/>
            </a:xfrm>
          </p:grpSpPr>
          <p:sp>
            <p:nvSpPr>
              <p:cNvPr id="43" name="Freeform 42">
                <a:extLst>
                  <a:ext uri="{FF2B5EF4-FFF2-40B4-BE49-F238E27FC236}">
                    <a16:creationId xmlns:a16="http://schemas.microsoft.com/office/drawing/2014/main" id="{8E963902-456B-8880-D414-66BA2ECF93D8}"/>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riangle 43">
                <a:extLst>
                  <a:ext uri="{FF2B5EF4-FFF2-40B4-BE49-F238E27FC236}">
                    <a16:creationId xmlns:a16="http://schemas.microsoft.com/office/drawing/2014/main" id="{6EF0A469-34AA-89D4-D528-E6EDD96CF485}"/>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6" name="Group 15">
              <a:extLst>
                <a:ext uri="{FF2B5EF4-FFF2-40B4-BE49-F238E27FC236}">
                  <a16:creationId xmlns:a16="http://schemas.microsoft.com/office/drawing/2014/main" id="{94ECB6F0-C81F-1111-7ACA-454524BACD0E}"/>
                </a:ext>
              </a:extLst>
            </p:cNvPr>
            <p:cNvGrpSpPr/>
            <p:nvPr/>
          </p:nvGrpSpPr>
          <p:grpSpPr>
            <a:xfrm rot="18909917">
              <a:off x="9116777" y="2134295"/>
              <a:ext cx="200077" cy="631239"/>
              <a:chOff x="10072606" y="3865092"/>
              <a:chExt cx="391010" cy="1233629"/>
            </a:xfrm>
          </p:grpSpPr>
          <p:sp>
            <p:nvSpPr>
              <p:cNvPr id="41" name="Freeform 40">
                <a:extLst>
                  <a:ext uri="{FF2B5EF4-FFF2-40B4-BE49-F238E27FC236}">
                    <a16:creationId xmlns:a16="http://schemas.microsoft.com/office/drawing/2014/main" id="{A75D8E8A-C7E2-4662-2386-439EAFC40146}"/>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Triangle 41">
                <a:extLst>
                  <a:ext uri="{FF2B5EF4-FFF2-40B4-BE49-F238E27FC236}">
                    <a16:creationId xmlns:a16="http://schemas.microsoft.com/office/drawing/2014/main" id="{035809CC-9129-28C1-54AB-6EC4892A1721}"/>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7" name="Group 16">
              <a:extLst>
                <a:ext uri="{FF2B5EF4-FFF2-40B4-BE49-F238E27FC236}">
                  <a16:creationId xmlns:a16="http://schemas.microsoft.com/office/drawing/2014/main" id="{C3C756DB-343A-1129-AA37-453D756E0CA6}"/>
                </a:ext>
              </a:extLst>
            </p:cNvPr>
            <p:cNvGrpSpPr/>
            <p:nvPr/>
          </p:nvGrpSpPr>
          <p:grpSpPr>
            <a:xfrm rot="2957452">
              <a:off x="9595269" y="2625991"/>
              <a:ext cx="238046" cy="751030"/>
              <a:chOff x="10072606" y="3865092"/>
              <a:chExt cx="391010" cy="1233629"/>
            </a:xfrm>
          </p:grpSpPr>
          <p:sp>
            <p:nvSpPr>
              <p:cNvPr id="39" name="Freeform 38">
                <a:extLst>
                  <a:ext uri="{FF2B5EF4-FFF2-40B4-BE49-F238E27FC236}">
                    <a16:creationId xmlns:a16="http://schemas.microsoft.com/office/drawing/2014/main" id="{2350B98F-B4F2-0AFB-338B-C010B9FF2253}"/>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riangle 39">
                <a:extLst>
                  <a:ext uri="{FF2B5EF4-FFF2-40B4-BE49-F238E27FC236}">
                    <a16:creationId xmlns:a16="http://schemas.microsoft.com/office/drawing/2014/main" id="{993EDFFF-0BDD-C2FB-F332-CBD874930F25}"/>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8" name="Group 17">
              <a:extLst>
                <a:ext uri="{FF2B5EF4-FFF2-40B4-BE49-F238E27FC236}">
                  <a16:creationId xmlns:a16="http://schemas.microsoft.com/office/drawing/2014/main" id="{11EE00C7-C7F0-5028-8405-9C8EF645C370}"/>
                </a:ext>
              </a:extLst>
            </p:cNvPr>
            <p:cNvGrpSpPr/>
            <p:nvPr/>
          </p:nvGrpSpPr>
          <p:grpSpPr>
            <a:xfrm rot="18909917">
              <a:off x="9122531" y="2563505"/>
              <a:ext cx="184651" cy="582570"/>
              <a:chOff x="10072606" y="3865092"/>
              <a:chExt cx="391010" cy="1233629"/>
            </a:xfrm>
          </p:grpSpPr>
          <p:sp>
            <p:nvSpPr>
              <p:cNvPr id="37" name="Freeform 36">
                <a:extLst>
                  <a:ext uri="{FF2B5EF4-FFF2-40B4-BE49-F238E27FC236}">
                    <a16:creationId xmlns:a16="http://schemas.microsoft.com/office/drawing/2014/main" id="{A951F7F8-D069-1D54-BC1F-6A3510919544}"/>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riangle 37">
                <a:extLst>
                  <a:ext uri="{FF2B5EF4-FFF2-40B4-BE49-F238E27FC236}">
                    <a16:creationId xmlns:a16="http://schemas.microsoft.com/office/drawing/2014/main" id="{EA361D22-8FE1-A0E2-1D65-144DE17A00D9}"/>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19" name="Group 18">
              <a:extLst>
                <a:ext uri="{FF2B5EF4-FFF2-40B4-BE49-F238E27FC236}">
                  <a16:creationId xmlns:a16="http://schemas.microsoft.com/office/drawing/2014/main" id="{59B511BA-F975-346A-F54A-0E967139F742}"/>
                </a:ext>
              </a:extLst>
            </p:cNvPr>
            <p:cNvGrpSpPr/>
            <p:nvPr/>
          </p:nvGrpSpPr>
          <p:grpSpPr>
            <a:xfrm rot="2957452">
              <a:off x="9641376" y="3087394"/>
              <a:ext cx="248988" cy="785552"/>
              <a:chOff x="10072606" y="3865092"/>
              <a:chExt cx="391010" cy="1233629"/>
            </a:xfrm>
          </p:grpSpPr>
          <p:sp>
            <p:nvSpPr>
              <p:cNvPr id="35" name="Freeform 34">
                <a:extLst>
                  <a:ext uri="{FF2B5EF4-FFF2-40B4-BE49-F238E27FC236}">
                    <a16:creationId xmlns:a16="http://schemas.microsoft.com/office/drawing/2014/main" id="{A9EF7D8A-D9F1-3580-54D1-9C4B08D61F4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Triangle 35">
                <a:extLst>
                  <a:ext uri="{FF2B5EF4-FFF2-40B4-BE49-F238E27FC236}">
                    <a16:creationId xmlns:a16="http://schemas.microsoft.com/office/drawing/2014/main" id="{8FFC10A9-325F-89F5-1F19-823FFDD86467}"/>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0" name="Group 19">
              <a:extLst>
                <a:ext uri="{FF2B5EF4-FFF2-40B4-BE49-F238E27FC236}">
                  <a16:creationId xmlns:a16="http://schemas.microsoft.com/office/drawing/2014/main" id="{E070659C-1046-87E6-3A33-7D647238EB93}"/>
                </a:ext>
              </a:extLst>
            </p:cNvPr>
            <p:cNvGrpSpPr/>
            <p:nvPr/>
          </p:nvGrpSpPr>
          <p:grpSpPr>
            <a:xfrm rot="18909917">
              <a:off x="9062004" y="2924532"/>
              <a:ext cx="220268" cy="694941"/>
              <a:chOff x="10072606" y="3865092"/>
              <a:chExt cx="391010" cy="1233629"/>
            </a:xfrm>
          </p:grpSpPr>
          <p:sp>
            <p:nvSpPr>
              <p:cNvPr id="33" name="Freeform 32">
                <a:extLst>
                  <a:ext uri="{FF2B5EF4-FFF2-40B4-BE49-F238E27FC236}">
                    <a16:creationId xmlns:a16="http://schemas.microsoft.com/office/drawing/2014/main" id="{D48F74C3-5D24-F6C3-AB51-B1BFC20FDDC0}"/>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riangle 33">
                <a:extLst>
                  <a:ext uri="{FF2B5EF4-FFF2-40B4-BE49-F238E27FC236}">
                    <a16:creationId xmlns:a16="http://schemas.microsoft.com/office/drawing/2014/main" id="{30317B29-C3EB-E7C4-6913-AA53C04B8917}"/>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1" name="Group 20">
              <a:extLst>
                <a:ext uri="{FF2B5EF4-FFF2-40B4-BE49-F238E27FC236}">
                  <a16:creationId xmlns:a16="http://schemas.microsoft.com/office/drawing/2014/main" id="{9F6CD9E8-1A6E-1E83-B990-0AAF8A93A234}"/>
                </a:ext>
              </a:extLst>
            </p:cNvPr>
            <p:cNvGrpSpPr/>
            <p:nvPr/>
          </p:nvGrpSpPr>
          <p:grpSpPr>
            <a:xfrm rot="2957452">
              <a:off x="9634232" y="3566026"/>
              <a:ext cx="248988" cy="785552"/>
              <a:chOff x="10072606" y="3865092"/>
              <a:chExt cx="391010" cy="1233629"/>
            </a:xfrm>
          </p:grpSpPr>
          <p:sp>
            <p:nvSpPr>
              <p:cNvPr id="31" name="Freeform 30">
                <a:extLst>
                  <a:ext uri="{FF2B5EF4-FFF2-40B4-BE49-F238E27FC236}">
                    <a16:creationId xmlns:a16="http://schemas.microsoft.com/office/drawing/2014/main" id="{38E6EDC4-A963-D527-4C97-18566027A7A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Triangle 31">
                <a:extLst>
                  <a:ext uri="{FF2B5EF4-FFF2-40B4-BE49-F238E27FC236}">
                    <a16:creationId xmlns:a16="http://schemas.microsoft.com/office/drawing/2014/main" id="{F1F281A3-9DED-553D-B926-7C8E9170953F}"/>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2" name="Group 21">
              <a:extLst>
                <a:ext uri="{FF2B5EF4-FFF2-40B4-BE49-F238E27FC236}">
                  <a16:creationId xmlns:a16="http://schemas.microsoft.com/office/drawing/2014/main" id="{2EDA6942-F3B8-87EF-8288-1A7CC39F8039}"/>
                </a:ext>
              </a:extLst>
            </p:cNvPr>
            <p:cNvGrpSpPr/>
            <p:nvPr/>
          </p:nvGrpSpPr>
          <p:grpSpPr>
            <a:xfrm rot="18909917">
              <a:off x="9054860" y="3403164"/>
              <a:ext cx="220268" cy="694941"/>
              <a:chOff x="10072606" y="3865092"/>
              <a:chExt cx="391010" cy="1233629"/>
            </a:xfrm>
          </p:grpSpPr>
          <p:sp>
            <p:nvSpPr>
              <p:cNvPr id="29" name="Freeform 28">
                <a:extLst>
                  <a:ext uri="{FF2B5EF4-FFF2-40B4-BE49-F238E27FC236}">
                    <a16:creationId xmlns:a16="http://schemas.microsoft.com/office/drawing/2014/main" id="{BEA1075B-B46A-1873-3A91-8FD8AB57425A}"/>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riangle 29">
                <a:extLst>
                  <a:ext uri="{FF2B5EF4-FFF2-40B4-BE49-F238E27FC236}">
                    <a16:creationId xmlns:a16="http://schemas.microsoft.com/office/drawing/2014/main" id="{00764DB3-B5E9-927B-3184-8148342B0412}"/>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3" name="Group 22">
              <a:extLst>
                <a:ext uri="{FF2B5EF4-FFF2-40B4-BE49-F238E27FC236}">
                  <a16:creationId xmlns:a16="http://schemas.microsoft.com/office/drawing/2014/main" id="{D0E7F484-9592-879F-4D85-AF8965B81C9B}"/>
                </a:ext>
              </a:extLst>
            </p:cNvPr>
            <p:cNvGrpSpPr/>
            <p:nvPr/>
          </p:nvGrpSpPr>
          <p:grpSpPr>
            <a:xfrm rot="2957452">
              <a:off x="9682501" y="3956876"/>
              <a:ext cx="292088" cy="921533"/>
              <a:chOff x="10072606" y="3865092"/>
              <a:chExt cx="391010" cy="1233629"/>
            </a:xfrm>
          </p:grpSpPr>
          <p:sp>
            <p:nvSpPr>
              <p:cNvPr id="27" name="Freeform 26">
                <a:extLst>
                  <a:ext uri="{FF2B5EF4-FFF2-40B4-BE49-F238E27FC236}">
                    <a16:creationId xmlns:a16="http://schemas.microsoft.com/office/drawing/2014/main" id="{DB814F44-BBAB-BA6D-FE54-E2C10DF9BE6C}"/>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riangle 27">
                <a:extLst>
                  <a:ext uri="{FF2B5EF4-FFF2-40B4-BE49-F238E27FC236}">
                    <a16:creationId xmlns:a16="http://schemas.microsoft.com/office/drawing/2014/main" id="{947EDF11-7980-FAB7-7A13-93348FA39F86}"/>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nvGrpSpPr>
            <p:cNvPr id="24" name="Group 23">
              <a:extLst>
                <a:ext uri="{FF2B5EF4-FFF2-40B4-BE49-F238E27FC236}">
                  <a16:creationId xmlns:a16="http://schemas.microsoft.com/office/drawing/2014/main" id="{349E538D-7592-3FA7-94A1-9B28E8521F76}"/>
                </a:ext>
              </a:extLst>
            </p:cNvPr>
            <p:cNvGrpSpPr/>
            <p:nvPr/>
          </p:nvGrpSpPr>
          <p:grpSpPr>
            <a:xfrm rot="18909917">
              <a:off x="8987012" y="3801622"/>
              <a:ext cx="258397" cy="815237"/>
              <a:chOff x="10072606" y="3865092"/>
              <a:chExt cx="391010" cy="1233629"/>
            </a:xfrm>
          </p:grpSpPr>
          <p:sp>
            <p:nvSpPr>
              <p:cNvPr id="25" name="Freeform 24">
                <a:extLst>
                  <a:ext uri="{FF2B5EF4-FFF2-40B4-BE49-F238E27FC236}">
                    <a16:creationId xmlns:a16="http://schemas.microsoft.com/office/drawing/2014/main" id="{D9128C14-041A-F505-40EB-C40DAF80A33F}"/>
                  </a:ext>
                </a:extLst>
              </p:cNvPr>
              <p:cNvSpPr/>
              <p:nvPr/>
            </p:nvSpPr>
            <p:spPr>
              <a:xfrm>
                <a:off x="10072606" y="3865092"/>
                <a:ext cx="391010" cy="1000733"/>
              </a:xfrm>
              <a:custGeom>
                <a:avLst/>
                <a:gdLst>
                  <a:gd name="connsiteX0" fmla="*/ 195505 w 391010"/>
                  <a:gd name="connsiteY0" fmla="*/ 0 h 1000733"/>
                  <a:gd name="connsiteX1" fmla="*/ 210859 w 391010"/>
                  <a:gd name="connsiteY1" fmla="*/ 12011 h 1000733"/>
                  <a:gd name="connsiteX2" fmla="*/ 391010 w 391010"/>
                  <a:gd name="connsiteY2" fmla="*/ 500366 h 1000733"/>
                  <a:gd name="connsiteX3" fmla="*/ 210859 w 391010"/>
                  <a:gd name="connsiteY3" fmla="*/ 988721 h 1000733"/>
                  <a:gd name="connsiteX4" fmla="*/ 195505 w 391010"/>
                  <a:gd name="connsiteY4" fmla="*/ 1000733 h 1000733"/>
                  <a:gd name="connsiteX5" fmla="*/ 180151 w 391010"/>
                  <a:gd name="connsiteY5" fmla="*/ 988721 h 1000733"/>
                  <a:gd name="connsiteX6" fmla="*/ 0 w 391010"/>
                  <a:gd name="connsiteY6" fmla="*/ 500366 h 1000733"/>
                  <a:gd name="connsiteX7" fmla="*/ 180151 w 391010"/>
                  <a:gd name="connsiteY7" fmla="*/ 12011 h 100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1010" h="1000733">
                    <a:moveTo>
                      <a:pt x="195505" y="0"/>
                    </a:moveTo>
                    <a:lnTo>
                      <a:pt x="210859" y="12011"/>
                    </a:lnTo>
                    <a:cubicBezTo>
                      <a:pt x="319549" y="117847"/>
                      <a:pt x="391010" y="297079"/>
                      <a:pt x="391010" y="500366"/>
                    </a:cubicBezTo>
                    <a:cubicBezTo>
                      <a:pt x="391010" y="703654"/>
                      <a:pt x="319549" y="882885"/>
                      <a:pt x="210859" y="988721"/>
                    </a:cubicBezTo>
                    <a:lnTo>
                      <a:pt x="195505" y="1000733"/>
                    </a:lnTo>
                    <a:lnTo>
                      <a:pt x="180151" y="988721"/>
                    </a:lnTo>
                    <a:cubicBezTo>
                      <a:pt x="71461" y="882885"/>
                      <a:pt x="0" y="703654"/>
                      <a:pt x="0" y="500366"/>
                    </a:cubicBezTo>
                    <a:cubicBezTo>
                      <a:pt x="0" y="297079"/>
                      <a:pt x="71461" y="117847"/>
                      <a:pt x="180151" y="12011"/>
                    </a:cubicBezTo>
                    <a:close/>
                  </a:path>
                </a:pathLst>
              </a:custGeom>
              <a:solidFill>
                <a:schemeClr val="accent6">
                  <a:lumMod val="75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riangle 25">
                <a:extLst>
                  <a:ext uri="{FF2B5EF4-FFF2-40B4-BE49-F238E27FC236}">
                    <a16:creationId xmlns:a16="http://schemas.microsoft.com/office/drawing/2014/main" id="{28FB5795-8341-6345-FE97-917FF4B0BDC3}"/>
                  </a:ext>
                </a:extLst>
              </p:cNvPr>
              <p:cNvSpPr/>
              <p:nvPr/>
            </p:nvSpPr>
            <p:spPr>
              <a:xfrm flipH="1">
                <a:off x="10220099" y="4365458"/>
                <a:ext cx="96023" cy="733263"/>
              </a:xfrm>
              <a:prstGeom prst="triangle">
                <a:avLst/>
              </a:prstGeom>
              <a:solidFill>
                <a:schemeClr val="accent6">
                  <a:lumMod val="50000"/>
                </a:schemeClr>
              </a:solidFill>
              <a:ln>
                <a:noFill/>
              </a:ln>
              <a:effectLst>
                <a:outerShdw blurRad="44450" dist="27940" dir="5400000" algn="ctr">
                  <a:srgbClr val="000000">
                    <a:alpha val="32000"/>
                  </a:srgbClr>
                </a:outerShdw>
              </a:effectLst>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grpSp>
      </p:grpSp>
      <p:sp>
        <p:nvSpPr>
          <p:cNvPr id="9" name="Rectangle 8">
            <a:extLst>
              <a:ext uri="{FF2B5EF4-FFF2-40B4-BE49-F238E27FC236}">
                <a16:creationId xmlns:a16="http://schemas.microsoft.com/office/drawing/2014/main" id="{F232FC35-CD0A-C153-66AC-CD5411BDA681}"/>
              </a:ext>
            </a:extLst>
          </p:cNvPr>
          <p:cNvSpPr/>
          <p:nvPr/>
        </p:nvSpPr>
        <p:spPr>
          <a:xfrm>
            <a:off x="0" y="5809997"/>
            <a:ext cx="12192000" cy="1083726"/>
          </a:xfrm>
          <a:prstGeom prst="rect">
            <a:avLst/>
          </a:prstGeom>
          <a:solidFill>
            <a:srgbClr val="A9C8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brown box with brown objects on it&#10;&#10;Description automatically generated with medium confidence">
            <a:extLst>
              <a:ext uri="{FF2B5EF4-FFF2-40B4-BE49-F238E27FC236}">
                <a16:creationId xmlns:a16="http://schemas.microsoft.com/office/drawing/2014/main" id="{79A1466E-4996-33FD-77D9-83318810CF61}"/>
              </a:ext>
            </a:extLst>
          </p:cNvPr>
          <p:cNvPicPr>
            <a:picLocks noChangeAspect="1"/>
          </p:cNvPicPr>
          <p:nvPr/>
        </p:nvPicPr>
        <p:blipFill>
          <a:blip r:embed="rId4"/>
          <a:stretch>
            <a:fillRect/>
          </a:stretch>
        </p:blipFill>
        <p:spPr>
          <a:xfrm>
            <a:off x="6924173" y="4670688"/>
            <a:ext cx="4032739" cy="1479346"/>
          </a:xfrm>
          <a:prstGeom prst="rect">
            <a:avLst/>
          </a:prstGeom>
        </p:spPr>
      </p:pic>
      <p:sp>
        <p:nvSpPr>
          <p:cNvPr id="6" name="Rounded Rectangle 5">
            <a:extLst>
              <a:ext uri="{FF2B5EF4-FFF2-40B4-BE49-F238E27FC236}">
                <a16:creationId xmlns:a16="http://schemas.microsoft.com/office/drawing/2014/main" id="{4B147CDC-FB31-8456-EA4D-3583CE8DE351}"/>
              </a:ext>
            </a:extLst>
          </p:cNvPr>
          <p:cNvSpPr/>
          <p:nvPr/>
        </p:nvSpPr>
        <p:spPr>
          <a:xfrm>
            <a:off x="949569" y="996462"/>
            <a:ext cx="4994030" cy="4994030"/>
          </a:xfrm>
          <a:prstGeom prst="roundRect">
            <a:avLst>
              <a:gd name="adj" fmla="val 610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67E37D3F-A0BF-023F-94D4-BE257E118053}"/>
              </a:ext>
            </a:extLst>
          </p:cNvPr>
          <p:cNvSpPr txBox="1"/>
          <p:nvPr/>
        </p:nvSpPr>
        <p:spPr>
          <a:xfrm>
            <a:off x="1337540" y="1357158"/>
            <a:ext cx="4395046" cy="2062103"/>
          </a:xfrm>
          <a:prstGeom prst="rect">
            <a:avLst/>
          </a:prstGeom>
          <a:noFill/>
        </p:spPr>
        <p:txBody>
          <a:bodyPr wrap="square" rtlCol="0">
            <a:spAutoFit/>
          </a:bodyPr>
          <a:lstStyle/>
          <a:p>
            <a:r>
              <a:rPr lang="en-GB" sz="2800" b="1" dirty="0">
                <a:solidFill>
                  <a:srgbClr val="0D1B30"/>
                </a:solidFill>
                <a:latin typeface="Arial" panose="020B0604020202020204" pitchFamily="34" charset="0"/>
                <a:cs typeface="Arial" panose="020B0604020202020204" pitchFamily="34" charset="0"/>
              </a:rPr>
              <a:t>CORRECT</a:t>
            </a:r>
          </a:p>
          <a:p>
            <a:r>
              <a:rPr lang="en-GB" sz="2000" dirty="0">
                <a:latin typeface="Arial" panose="020B0604020202020204" pitchFamily="34" charset="0"/>
                <a:cs typeface="Arial" panose="020B0604020202020204" pitchFamily="34" charset="0"/>
              </a:rPr>
              <a:t>Well done! Jack’s mum had told him that he can only accept requests to board from people he knows really well. This is why he paused to think before letting Maddie in. </a:t>
            </a:r>
            <a:endParaRPr lang="en-GB" sz="2400" dirty="0">
              <a:latin typeface="Arial" panose="020B0604020202020204" pitchFamily="34" charset="0"/>
              <a:cs typeface="Arial" panose="020B0604020202020204" pitchFamily="34" charset="0"/>
            </a:endParaRPr>
          </a:p>
        </p:txBody>
      </p:sp>
      <p:sp>
        <p:nvSpPr>
          <p:cNvPr id="5" name="Rounded Rectangle 4">
            <a:hlinkClick r:id="rId5" action="ppaction://hlinksldjump" highlightClick="1"/>
            <a:extLst>
              <a:ext uri="{FF2B5EF4-FFF2-40B4-BE49-F238E27FC236}">
                <a16:creationId xmlns:a16="http://schemas.microsoft.com/office/drawing/2014/main" id="{2B01A93A-C642-A5B4-937C-4729E25EC771}"/>
              </a:ext>
            </a:extLst>
          </p:cNvPr>
          <p:cNvSpPr/>
          <p:nvPr/>
        </p:nvSpPr>
        <p:spPr>
          <a:xfrm>
            <a:off x="1430215" y="3660319"/>
            <a:ext cx="4032738" cy="184052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 Question</a:t>
            </a:r>
          </a:p>
        </p:txBody>
      </p:sp>
    </p:spTree>
    <p:extLst>
      <p:ext uri="{BB962C8B-B14F-4D97-AF65-F5344CB8AC3E}">
        <p14:creationId xmlns:p14="http://schemas.microsoft.com/office/powerpoint/2010/main" val="209995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1800000">
                                      <p:cBhvr>
                                        <p:cTn id="6" dur="500" fill="hold"/>
                                        <p:tgtEl>
                                          <p:spTgt spid="10"/>
                                        </p:tgtEl>
                                        <p:attrNameLst>
                                          <p:attrName>r</p:attrName>
                                        </p:attrNameLst>
                                      </p:cBhvr>
                                    </p:animRot>
                                  </p:childTnLst>
                                </p:cTn>
                              </p:par>
                              <p:par>
                                <p:cTn id="7" presetID="22" presetClass="entr" presetSubtype="2" fill="hold" nodeType="withEffect">
                                  <p:stCondLst>
                                    <p:cond delay="500"/>
                                  </p:stCondLst>
                                  <p:childTnLst>
                                    <p:set>
                                      <p:cBhvr>
                                        <p:cTn id="8" dur="1" fill="hold">
                                          <p:stCondLst>
                                            <p:cond delay="0"/>
                                          </p:stCondLst>
                                        </p:cTn>
                                        <p:tgtEl>
                                          <p:spTgt spid="2"/>
                                        </p:tgtEl>
                                        <p:attrNameLst>
                                          <p:attrName>style.visibility</p:attrName>
                                        </p:attrNameLst>
                                      </p:cBhvr>
                                      <p:to>
                                        <p:strVal val="visible"/>
                                      </p:to>
                                    </p:set>
                                    <p:animEffect transition="in" filter="wipe(right)">
                                      <p:cBhvr>
                                        <p:cTn id="9" dur="750"/>
                                        <p:tgtEl>
                                          <p:spTgt spid="2"/>
                                        </p:tgtEl>
                                      </p:cBhvr>
                                    </p:animEffect>
                                  </p:childTnLst>
                                </p:cTn>
                              </p:par>
                            </p:childTnLst>
                          </p:cTn>
                        </p:par>
                        <p:par>
                          <p:cTn id="10" fill="hold">
                            <p:stCondLst>
                              <p:cond delay="1250"/>
                            </p:stCondLst>
                            <p:childTnLst>
                              <p:par>
                                <p:cTn id="11" presetID="0" presetClass="path" presetSubtype="0" accel="50000" decel="50000" fill="hold" nodeType="afterEffect">
                                  <p:stCondLst>
                                    <p:cond delay="0"/>
                                  </p:stCondLst>
                                  <p:childTnLst>
                                    <p:animMotion origin="layout" path="M 6.25E-7 4.81481E-6 L -0.00221 -0.08727 " pathEditMode="relative" rAng="0" ptsTypes="AA">
                                      <p:cBhvr>
                                        <p:cTn id="12" dur="1000" fill="hold"/>
                                        <p:tgtEl>
                                          <p:spTgt spid="12"/>
                                        </p:tgtEl>
                                        <p:attrNameLst>
                                          <p:attrName>ppt_x</p:attrName>
                                          <p:attrName>ppt_y</p:attrName>
                                        </p:attrNameLst>
                                      </p:cBhvr>
                                      <p:rCtr x="-117" y="-4375"/>
                                    </p:animMotion>
                                  </p:childTnLst>
                                </p:cTn>
                              </p:par>
                            </p:childTnLst>
                          </p:cTn>
                        </p:par>
                        <p:par>
                          <p:cTn id="13" fill="hold">
                            <p:stCondLst>
                              <p:cond delay="2250"/>
                            </p:stCondLst>
                            <p:childTnLst>
                              <p:par>
                                <p:cTn id="14" presetID="22" presetClass="exit" presetSubtype="1" fill="hold" nodeType="afterEffect">
                                  <p:stCondLst>
                                    <p:cond delay="0"/>
                                  </p:stCondLst>
                                  <p:childTnLst>
                                    <p:animEffect transition="out" filter="wipe(up)">
                                      <p:cBhvr>
                                        <p:cTn id="15" dur="500"/>
                                        <p:tgtEl>
                                          <p:spTgt spid="2"/>
                                        </p:tgtEl>
                                      </p:cBhvr>
                                    </p:animEffect>
                                    <p:set>
                                      <p:cBhvr>
                                        <p:cTn id="16" dur="1" fill="hold">
                                          <p:stCondLst>
                                            <p:cond delay="499"/>
                                          </p:stCondLst>
                                        </p:cTn>
                                        <p:tgtEl>
                                          <p:spTgt spid="2"/>
                                        </p:tgtEl>
                                        <p:attrNameLst>
                                          <p:attrName>style.visibility</p:attrName>
                                        </p:attrNameLst>
                                      </p:cBhvr>
                                      <p:to>
                                        <p:strVal val="hidden"/>
                                      </p:to>
                                    </p:set>
                                  </p:childTnLst>
                                </p:cTn>
                              </p:par>
                              <p:par>
                                <p:cTn id="17" presetID="8" presetClass="emph" presetSubtype="0" fill="hold" nodeType="withEffect">
                                  <p:stCondLst>
                                    <p:cond delay="0"/>
                                  </p:stCondLst>
                                  <p:childTnLst>
                                    <p:animRot by="1800000">
                                      <p:cBhvr>
                                        <p:cTn id="18" dur="1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1276</TotalTime>
  <Words>545</Words>
  <Application>Microsoft Macintosh PowerPoint</Application>
  <PresentationFormat>Widescreen</PresentationFormat>
  <Paragraphs>66</Paragraphs>
  <Slides>19</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Tory Gaston</dc:creator>
  <cp:lastModifiedBy>Tyla Hanly</cp:lastModifiedBy>
  <cp:revision>7</cp:revision>
  <dcterms:created xsi:type="dcterms:W3CDTF">2024-01-22T10:25:16Z</dcterms:created>
  <dcterms:modified xsi:type="dcterms:W3CDTF">2024-02-02T11:07:53Z</dcterms:modified>
</cp:coreProperties>
</file>