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4"/>
  </p:notesMasterIdLst>
  <p:sldIdLst>
    <p:sldId id="271" r:id="rId2"/>
    <p:sldId id="297" r:id="rId3"/>
    <p:sldId id="258" r:id="rId4"/>
    <p:sldId id="280" r:id="rId5"/>
    <p:sldId id="293" r:id="rId6"/>
    <p:sldId id="274" r:id="rId7"/>
    <p:sldId id="298" r:id="rId8"/>
    <p:sldId id="265" r:id="rId9"/>
    <p:sldId id="294" r:id="rId10"/>
    <p:sldId id="295" r:id="rId11"/>
    <p:sldId id="296" r:id="rId12"/>
    <p:sldId id="29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52" autoAdjust="0"/>
    <p:restoredTop sz="94194" autoAdjust="0"/>
  </p:normalViewPr>
  <p:slideViewPr>
    <p:cSldViewPr snapToGrid="0">
      <p:cViewPr varScale="1">
        <p:scale>
          <a:sx n="72" d="100"/>
          <a:sy n="72" d="100"/>
        </p:scale>
        <p:origin x="23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6CD1-D048-42F1-8290-4A1FEFABF813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8A01-12FC-4C1A-A5DE-A671D4890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1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883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phone and example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6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2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5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37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5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More on ‘Trusted Adults’ in your Safer Schools App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2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6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BE60-E2C4-4526-81B5-79231C266C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04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BE60-E2C4-4526-81B5-79231C266C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5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28A01-12FC-4C1A-A5DE-A671D4890D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A62A-DBCF-D648-82F5-B0375418D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B37F8-C6B3-554F-9A9B-633D26CCF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DBBF6-A440-794F-8E65-0ADFD292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CB6A5-D2F6-1D4A-A67C-3D2D158D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1FB9F-5C77-CD4C-A984-7B5F472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9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5EBB-FD46-C34E-ABB8-4E7BD0C50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56C5B-D9F3-F647-8F1D-AE362FE9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D5D9D-8F20-4C44-8A03-24A8A8BC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E4E82-A7DC-5F4D-8D4F-83681030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DADD-C31A-674D-A631-EE772EAA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4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EB22B-E667-E942-8521-AB1823C5B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3978D-E879-B242-BADA-E590CCCC0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94341-69BE-244E-8DD7-28AAB42C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3DFF-B983-EE46-ABC5-460A281C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538F3-3049-C341-90E2-930DB917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16D2-9F17-F144-B6C2-1FDD1D76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56A9-F8C1-5847-89BD-5886CF43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D42EE-F3B6-B542-9CF2-9C2A036D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63BC0-A700-9D43-90CD-0A0EB316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3028-3FA7-4F4F-935D-DDA24C48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29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A24E9-BA3B-074C-AA3D-5E4D6312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B3D10-4F77-034C-A9AE-B76A4282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F748C-FA10-EC40-901F-831D3F41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1567-A246-0748-ADCD-407FD47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97D6-A1ED-C943-801B-885D0267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67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D92B-1D9F-F545-BBCA-C481575D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04B10-E3FC-314C-AAA4-E2804613D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DA466-17CB-EF4A-AA36-B6C33B03A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9CA4F-D21B-F649-85EB-873EEDD2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8E4E6-051F-B940-9D66-7A3FA167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D757F-6BA3-FF47-A76F-51AEE19D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43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B366-13AF-EB4B-ABC7-05197086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D1E51-0F97-F347-B51F-3CFDF48DA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A272C-5064-664B-A117-E4ACBAACC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08670-5D96-074B-B527-F5EC95859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4B391-31B7-E04A-8E8D-3D1B88039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EE72C-337F-2048-81F8-DD51C147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E3613-4619-7B43-AEB5-EB9D78D7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CF1840-4113-F74A-A695-B0AB349B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1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2B5E-19E2-0D4E-A8A5-FC6B01B2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67F8E-39A1-BB41-944B-6362170A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9E8AD-197A-F540-8B96-8127D1E6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453F1-58D4-C445-B021-CAC67DA7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2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B4F90C-BFC1-6A43-96DC-FA219C61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59EBF-A987-6044-B318-293C04E7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AF33A-FBDF-9246-AEFD-3A219827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05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23844-DF3B-C544-8D00-1BB25FF1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D850D-8327-3643-A90D-BDD276AF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B6586-F125-AB4A-9662-E47CAE89B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D828F-C26E-B74C-937D-81185B13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2FD53-EE80-C944-B062-A3056FA5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5EDEB-3A8C-4E40-9E13-BD85567B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40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0BE8-6DA9-794F-BCA4-F9B5D06B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06DDC-D53D-3547-82F0-1FD0099BD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35B70-5240-7A43-AF0D-1A80ACE18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54350-F1CD-BD4F-854C-0D27ABBD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2E856-96EC-724D-A1A9-8ADA818A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FD0AC-5659-4C42-BD43-50645DAB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4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C92DD-426F-AF46-96CA-DBB1B228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9EC5C-AE86-C143-882C-1AE66F7B3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4311-51AA-3940-8107-E9CCB8184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0D424-539B-485D-A24A-79897C1DC750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3D8AE-36E2-ED48-8AA6-793FED17B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4439-1AC1-D847-8C4D-DD3A099DB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8214-5F26-4B40-980D-32825466A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56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ace_with_Tears_of_Joy_emoji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BDEDE8-DF75-4E49-923D-AC594F114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9" y="1645579"/>
            <a:ext cx="5204242" cy="263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ED8180-AA3B-44BB-AE61-950A9418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484" y="140597"/>
            <a:ext cx="7766936" cy="1646302"/>
          </a:xfrm>
        </p:spPr>
        <p:txBody>
          <a:bodyPr/>
          <a:lstStyle/>
          <a:p>
            <a:r>
              <a:rPr lang="en-GB" sz="80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Online Bullying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6484E3F-2F4C-5E4E-BC4A-6322C5FD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1"/>
          <a:stretch/>
        </p:blipFill>
        <p:spPr>
          <a:xfrm>
            <a:off x="2008142" y="3665243"/>
            <a:ext cx="5204242" cy="161190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27C2897-7FBD-4147-8450-682D15406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1" y="2079517"/>
            <a:ext cx="5441162" cy="157259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4C2047-38C4-B441-871D-2367E20E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3304"/>
            <a:ext cx="12192000" cy="690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384F86-8A39-2740-9D34-4F30E2C1B82D}"/>
              </a:ext>
            </a:extLst>
          </p:cNvPr>
          <p:cNvSpPr txBox="1"/>
          <p:nvPr/>
        </p:nvSpPr>
        <p:spPr>
          <a:xfrm>
            <a:off x="1377747" y="2031994"/>
            <a:ext cx="402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I saw her </a:t>
            </a:r>
            <a:r>
              <a:rPr lang="en-GB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facebook</a:t>
            </a: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… she is so fake its embarrassing! 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B3345AF-E962-744C-87CB-5FFEFE03D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3753765" y="3117018"/>
            <a:ext cx="385064" cy="385064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80981E6C-3340-4440-AD48-B84D2ECEB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186890" y="3117018"/>
            <a:ext cx="385064" cy="385064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570A8646-815A-A645-8F94-8BA93DF45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610263" y="3117018"/>
            <a:ext cx="385064" cy="3850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082DD4-C611-5840-B24B-0FA61CD396D4}"/>
              </a:ext>
            </a:extLst>
          </p:cNvPr>
          <p:cNvSpPr txBox="1"/>
          <p:nvPr/>
        </p:nvSpPr>
        <p:spPr>
          <a:xfrm>
            <a:off x="2486974" y="4045539"/>
            <a:ext cx="4246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I posted ”you’re so ugly under her </a:t>
            </a:r>
            <a:r>
              <a:rPr lang="en-GB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insta</a:t>
            </a: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” </a:t>
            </a:r>
            <a:r>
              <a:rPr lang="en-GB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hahaha</a:t>
            </a:r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FE638E-3046-5A41-A131-E5E7327215DA}"/>
              </a:ext>
            </a:extLst>
          </p:cNvPr>
          <p:cNvSpPr txBox="1"/>
          <p:nvPr/>
        </p:nvSpPr>
        <p:spPr>
          <a:xfrm>
            <a:off x="6406131" y="2572030"/>
            <a:ext cx="440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Book" panose="02000503020000020003" pitchFamily="2" charset="0"/>
              </a:rPr>
              <a:t>Can’t wait to screenshot…</a:t>
            </a:r>
          </a:p>
        </p:txBody>
      </p:sp>
    </p:spTree>
    <p:extLst>
      <p:ext uri="{BB962C8B-B14F-4D97-AF65-F5344CB8AC3E}">
        <p14:creationId xmlns:p14="http://schemas.microsoft.com/office/powerpoint/2010/main" val="314691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CB1709-B5B5-6E4F-89CE-C3F8105D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Quick Fire Quiz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7297DE-20A5-9B44-BA00-B9E75AC5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10258287" cy="48647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What is online bullying?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Is online bullying less 'wrong’ than offline bullying?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Who can someone turn to if they are feeling bullied online?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2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What are some key things you can do if you are being bullied online?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4E679-B6C0-B540-BF89-0DF02C96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BFA434-A23C-C34B-8928-4C8C57AD892A}"/>
              </a:ext>
            </a:extLst>
          </p:cNvPr>
          <p:cNvSpPr/>
          <p:nvPr/>
        </p:nvSpPr>
        <p:spPr>
          <a:xfrm rot="18900000">
            <a:off x="-1979855" y="-646553"/>
            <a:ext cx="8220829" cy="7785022"/>
          </a:xfrm>
          <a:prstGeom prst="roundRect">
            <a:avLst>
              <a:gd name="adj" fmla="val 8162"/>
            </a:avLst>
          </a:prstGeom>
          <a:solidFill>
            <a:srgbClr val="25B4E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A82B4-57A2-304B-9EAD-3D4CDAFB87F6}"/>
              </a:ext>
            </a:extLst>
          </p:cNvPr>
          <p:cNvSpPr/>
          <p:nvPr/>
        </p:nvSpPr>
        <p:spPr>
          <a:xfrm>
            <a:off x="932021" y="485260"/>
            <a:ext cx="30652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venir Black" panose="02000503020000020003" pitchFamily="2" charset="0"/>
              </a:rPr>
              <a:t>Extended task:</a:t>
            </a:r>
            <a:endParaRPr lang="en-US" sz="4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05331A-032B-7E41-B0DC-FF939F59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E4621F-8F2A-E34A-8D47-58D0D9675317}"/>
              </a:ext>
            </a:extLst>
          </p:cNvPr>
          <p:cNvSpPr txBox="1"/>
          <p:nvPr/>
        </p:nvSpPr>
        <p:spPr>
          <a:xfrm>
            <a:off x="932021" y="2126571"/>
            <a:ext cx="3995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venir Book" panose="02000503020000020003" pitchFamily="2" charset="0"/>
              </a:rPr>
              <a:t>Complete </a:t>
            </a:r>
            <a:r>
              <a:rPr lang="en-GB" sz="3600">
                <a:solidFill>
                  <a:schemeClr val="bg1"/>
                </a:solidFill>
                <a:latin typeface="Avenir Book" panose="02000503020000020003" pitchFamily="2" charset="0"/>
              </a:rPr>
              <a:t>our school </a:t>
            </a:r>
            <a:r>
              <a:rPr lang="en-GB" sz="3600" dirty="0">
                <a:solidFill>
                  <a:schemeClr val="bg1"/>
                </a:solidFill>
                <a:latin typeface="Avenir Book" panose="02000503020000020003" pitchFamily="2" charset="0"/>
              </a:rPr>
              <a:t>survey on the Safer Schools App on online bullying</a:t>
            </a: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7DEF1A6C-C7B4-5B40-94DC-3F8413AD1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7" y="-577176"/>
            <a:ext cx="7747529" cy="7747529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E6AEC-CD16-2F42-B8C9-BD050EC19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712" flipH="1">
            <a:off x="5307215" y="3539860"/>
            <a:ext cx="1190778" cy="18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21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36F7A6-FABB-1A4E-B906-4E4335F9D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4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CE48F-4585-0A42-9962-74A86C88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491" y="478418"/>
            <a:ext cx="4646185" cy="167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8EEAFC-3EEF-F446-B23A-EF32BE2051ED}"/>
              </a:ext>
            </a:extLst>
          </p:cNvPr>
          <p:cNvSpPr/>
          <p:nvPr/>
        </p:nvSpPr>
        <p:spPr>
          <a:xfrm>
            <a:off x="2546260" y="2385115"/>
            <a:ext cx="7398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5B4EB"/>
                </a:solidFill>
                <a:latin typeface="Avenir" panose="02000503020000020003" pitchFamily="2" charset="0"/>
              </a:rPr>
              <a:t>Have you downloaded the Safer Schools App? </a:t>
            </a:r>
            <a:r>
              <a:rPr lang="en-GB" sz="2800" b="1" i="1" dirty="0">
                <a:solidFill>
                  <a:srgbClr val="25B4EB"/>
                </a:solidFill>
                <a:latin typeface="Avenir Black Oblique" panose="02000503020000020003" pitchFamily="2" charset="0"/>
              </a:rPr>
              <a:t>Scan below!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68E824-05F5-FE46-9498-0F032052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91" y="3708973"/>
            <a:ext cx="1992770" cy="260593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3655646-9DCB-BC47-8632-9F4160B9A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037"/>
          <a:stretch/>
        </p:blipFill>
        <p:spPr>
          <a:xfrm>
            <a:off x="6455596" y="3689464"/>
            <a:ext cx="1983080" cy="196993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38B0D14-E7A1-7F4B-8AAA-F1A5F6341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242"/>
          <a:stretch/>
        </p:blipFill>
        <p:spPr>
          <a:xfrm>
            <a:off x="6406740" y="5773356"/>
            <a:ext cx="1992771" cy="5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C422313-A7D5-3C43-B317-DC510EA7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8884899" cy="3545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understand what is meant by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‘Online Bullying’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b="1" dirty="0">
              <a:latin typeface="Avenir Blac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be able to identify ways in which they can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effectively deal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with a range of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scenarios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know how to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 respond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to online bullying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49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39447-4393-444C-8574-A5DDEE45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347264" cy="69549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4E3A27-00BB-8B44-8C09-1CD82E301A57}"/>
              </a:ext>
            </a:extLst>
          </p:cNvPr>
          <p:cNvSpPr/>
          <p:nvPr/>
        </p:nvSpPr>
        <p:spPr>
          <a:xfrm>
            <a:off x="-1" y="-110836"/>
            <a:ext cx="12482945" cy="7126902"/>
          </a:xfrm>
          <a:prstGeom prst="rect">
            <a:avLst/>
          </a:prstGeom>
          <a:solidFill>
            <a:srgbClr val="2B245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2" y="416063"/>
            <a:ext cx="8596668" cy="942975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What is ‘Online Bullying’</a:t>
            </a:r>
            <a:r>
              <a:rPr lang="en-GB" sz="48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?</a:t>
            </a:r>
            <a:endParaRPr lang="en-GB" b="1" dirty="0">
              <a:solidFill>
                <a:srgbClr val="00B0F0"/>
              </a:solidFill>
              <a:latin typeface="Avenir Black" panose="02000503020000020003" pitchFamily="2" charset="0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F96835-C06B-434D-80C7-C85FF8B3F79B}"/>
              </a:ext>
            </a:extLst>
          </p:cNvPr>
          <p:cNvSpPr txBox="1">
            <a:spLocks/>
          </p:cNvSpPr>
          <p:nvPr/>
        </p:nvSpPr>
        <p:spPr>
          <a:xfrm>
            <a:off x="837027" y="3385902"/>
            <a:ext cx="8596668" cy="942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800" b="1" dirty="0">
                <a:solidFill>
                  <a:srgbClr val="00B0F0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Can you think of any examples?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D9382-2881-412E-977C-EF7031EDE77A}"/>
              </a:ext>
            </a:extLst>
          </p:cNvPr>
          <p:cNvSpPr txBox="1"/>
          <p:nvPr/>
        </p:nvSpPr>
        <p:spPr>
          <a:xfrm>
            <a:off x="837027" y="4038396"/>
            <a:ext cx="8596668" cy="22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Nasty comments via chat apps or under pictures.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People making fun of you online.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Getting nasty messages or calls from anonymous numbers.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Pictures being uploaded without your consent.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5D6B1-E3EB-CF49-A12C-DC0B84585C87}"/>
              </a:ext>
            </a:extLst>
          </p:cNvPr>
          <p:cNvSpPr txBox="1"/>
          <p:nvPr/>
        </p:nvSpPr>
        <p:spPr>
          <a:xfrm>
            <a:off x="837027" y="1359038"/>
            <a:ext cx="104555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‘Online Bullying’ (aka Cyber-Bullying) is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bullying that takes place online.</a:t>
            </a:r>
          </a:p>
          <a:p>
            <a:endParaRPr lang="en-GB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</a:rPr>
              <a:t>It is using the internet, email, online games or any digital technology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to</a:t>
            </a:r>
            <a:r>
              <a:rPr lang="en-GB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threaten, tease, upset or humiliate someone else</a:t>
            </a:r>
            <a:r>
              <a:rPr lang="en-GB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. </a:t>
            </a:r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1044D7-9415-FB40-B421-E68862EC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BC1E6E-566A-6C4F-B994-A41F6E79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9894DE-5E36-6E4A-852A-9990C681058F}"/>
              </a:ext>
            </a:extLst>
          </p:cNvPr>
          <p:cNvSpPr/>
          <p:nvPr/>
        </p:nvSpPr>
        <p:spPr>
          <a:xfrm>
            <a:off x="955766" y="463375"/>
            <a:ext cx="9504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venir Black" panose="02000503020000020003" pitchFamily="2" charset="0"/>
              </a:rPr>
              <a:t>Online Bullying Scenarios</a:t>
            </a:r>
            <a:endParaRPr lang="en-US" sz="48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D51CF8-7854-FA4E-94F2-71540909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65" y="1753572"/>
            <a:ext cx="1020869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We are going to look at some scenarios together.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After each scenario, I want you to discuss </a:t>
            </a:r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what you would do if this was your friend</a:t>
            </a: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Think about what you would say to them, who they could talk to and how they would report 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4488A-4FF1-3142-9203-40D64713F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5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152684F-FF30-844D-944F-EB9D874E0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340" y="448852"/>
            <a:ext cx="8596668" cy="942975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Just a little note…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40" y="1951280"/>
            <a:ext cx="5281402" cy="3999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The following scenarios are based on issues young people may face.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Therefore you may find they bring up unwanted memories and emotions.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Please know that this is OK and you can speak to a trusted adult for support.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GB" b="1" dirty="0"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GB" b="1" dirty="0">
              <a:cs typeface="Aharoni" panose="02010803020104030203" pitchFamily="2" charset="-79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6C930D-DE38-A94F-97F3-7D4A1FAF4D18}"/>
              </a:ext>
            </a:extLst>
          </p:cNvPr>
          <p:cNvSpPr/>
          <p:nvPr/>
        </p:nvSpPr>
        <p:spPr>
          <a:xfrm>
            <a:off x="6432551" y="991370"/>
            <a:ext cx="6587695" cy="6159476"/>
          </a:xfrm>
          <a:prstGeom prst="roundRect">
            <a:avLst>
              <a:gd name="adj" fmla="val 5993"/>
            </a:avLst>
          </a:prstGeom>
          <a:solidFill>
            <a:srgbClr val="28255A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9FF18C-DC2A-CD45-8F60-E0BBA5824DDE}"/>
              </a:ext>
            </a:extLst>
          </p:cNvPr>
          <p:cNvSpPr txBox="1">
            <a:spLocks/>
          </p:cNvSpPr>
          <p:nvPr/>
        </p:nvSpPr>
        <p:spPr>
          <a:xfrm>
            <a:off x="6826176" y="1188217"/>
            <a:ext cx="5098045" cy="4472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17AEE5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Who you can speak to in school:</a:t>
            </a:r>
            <a:endParaRPr lang="en-GB" b="1" dirty="0">
              <a:solidFill>
                <a:srgbClr val="17AEE5"/>
              </a:solidFill>
              <a:cs typeface="Aharoni" panose="02010803020104030203" pitchFamily="2" charset="-79"/>
            </a:endParaRP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Your teachers</a:t>
            </a: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Safeguarding Lead in school</a:t>
            </a:r>
          </a:p>
          <a:p>
            <a:endParaRPr lang="en-GB" b="1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17AEE5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Who you can speak to outside of school:</a:t>
            </a:r>
          </a:p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Parents/carers</a:t>
            </a:r>
          </a:p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An adult you trust</a:t>
            </a:r>
          </a:p>
          <a:p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  <a:cs typeface="Aharoni" panose="02010803020104030203" pitchFamily="2" charset="-79"/>
              </a:rPr>
              <a:t>Childline 0800 1111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buFont typeface="+mj-lt"/>
              <a:buAutoNum type="arabicPeriod"/>
            </a:pPr>
            <a:endParaRPr lang="en-GB" b="1" dirty="0">
              <a:cs typeface="Aharoni" panose="02010803020104030203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FBDD-0CC5-944C-9C75-B7E0366D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299" y="5864020"/>
            <a:ext cx="2069921" cy="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1 Whatsapp draft.mp4" descr="Animation 1 Whatsapp draft.mp4">
            <a:hlinkClick r:id="" action="ppaction://media"/>
            <a:extLst>
              <a:ext uri="{FF2B5EF4-FFF2-40B4-BE49-F238E27FC236}">
                <a16:creationId xmlns:a16="http://schemas.microsoft.com/office/drawing/2014/main" id="{65B684C6-D2F4-3D4A-8D7E-E285C0C55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2 Boys Fighting draft.mp4" descr="Animation 2 Boys Fighting draft.mp4">
            <a:hlinkClick r:id="" action="ppaction://media"/>
            <a:extLst>
              <a:ext uri="{FF2B5EF4-FFF2-40B4-BE49-F238E27FC236}">
                <a16:creationId xmlns:a16="http://schemas.microsoft.com/office/drawing/2014/main" id="{DD27038B-5B21-9143-86DA-FFA457A89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4 Unknown number draft.mp4" descr="Animation 4 Unknown number draft.mp4">
            <a:hlinkClick r:id="" action="ppaction://media"/>
            <a:extLst>
              <a:ext uri="{FF2B5EF4-FFF2-40B4-BE49-F238E27FC236}">
                <a16:creationId xmlns:a16="http://schemas.microsoft.com/office/drawing/2014/main" id="{FB138557-83C8-DF48-9E0A-CDD7A5C61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C422313-A7D5-3C43-B317-DC510EA7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5D15D-DEF1-4BAC-9882-0E5DF9E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28" y="428262"/>
            <a:ext cx="8596668" cy="94297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venir Black" panose="02000503020000020003" pitchFamily="2" charset="0"/>
                <a:cs typeface="Aharoni" panose="02010803020104030203" pitchFamily="2" charset="-79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01EA-2B12-447C-B766-2ACD1E1E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8" y="1565003"/>
            <a:ext cx="8884899" cy="3545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understand what is meant by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‘Online Bullying’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b="1" dirty="0">
              <a:latin typeface="Avenir Blac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be able to identify ways in which they can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effectively deal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with a range of 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scenarios</a:t>
            </a:r>
          </a:p>
          <a:p>
            <a:pPr marL="0" indent="0">
              <a:lnSpc>
                <a:spcPct val="100000"/>
              </a:lnSpc>
              <a:buSzPct val="140000"/>
              <a:buNone/>
            </a:pPr>
            <a:endParaRPr lang="en-GB" dirty="0">
              <a:latin typeface="Avenir Book" panose="02000503020000020003" pitchFamily="2" charset="0"/>
              <a:cs typeface="Aharoni" panose="02010803020104030203" pitchFamily="2" charset="-79"/>
            </a:endParaRPr>
          </a:p>
          <a:p>
            <a:pPr>
              <a:lnSpc>
                <a:spcPct val="100000"/>
              </a:lnSpc>
              <a:buSzPct val="140000"/>
              <a:buBlip>
                <a:blip r:embed="rId4"/>
              </a:buBlip>
            </a:pP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 To know how to</a:t>
            </a:r>
            <a:r>
              <a:rPr lang="en-GB" b="1" dirty="0">
                <a:latin typeface="Avenir Black" panose="02000503020000020003" pitchFamily="2" charset="0"/>
                <a:cs typeface="Aharoni" panose="02010803020104030203" pitchFamily="2" charset="-79"/>
              </a:rPr>
              <a:t> respond </a:t>
            </a:r>
            <a:r>
              <a:rPr lang="en-GB" dirty="0">
                <a:latin typeface="Avenir Book" panose="02000503020000020003" pitchFamily="2" charset="0"/>
                <a:cs typeface="Aharoni" panose="02010803020104030203" pitchFamily="2" charset="-79"/>
              </a:rPr>
              <a:t>to online bullying</a:t>
            </a: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13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431</Words>
  <Application>Microsoft Macintosh PowerPoint</Application>
  <PresentationFormat>Widescreen</PresentationFormat>
  <Paragraphs>71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Aharoni</vt:lpstr>
      <vt:lpstr>Arial</vt:lpstr>
      <vt:lpstr>Avenir</vt:lpstr>
      <vt:lpstr>Avenir Black</vt:lpstr>
      <vt:lpstr>Avenir Black Oblique</vt:lpstr>
      <vt:lpstr>Avenir Book</vt:lpstr>
      <vt:lpstr>Calibri</vt:lpstr>
      <vt:lpstr>Calibri Light</vt:lpstr>
      <vt:lpstr>Wingdings</vt:lpstr>
      <vt:lpstr>Office Theme</vt:lpstr>
      <vt:lpstr>Online Bullying</vt:lpstr>
      <vt:lpstr>Learning Objectives</vt:lpstr>
      <vt:lpstr>What is ‘Online Bullying’?</vt:lpstr>
      <vt:lpstr>PowerPoint Presentation</vt:lpstr>
      <vt:lpstr>Just a little note… </vt:lpstr>
      <vt:lpstr>PowerPoint Presentation</vt:lpstr>
      <vt:lpstr>PowerPoint Presentation</vt:lpstr>
      <vt:lpstr>PowerPoint Presentation</vt:lpstr>
      <vt:lpstr>Learning Objectives</vt:lpstr>
      <vt:lpstr>Quick Fire Quiz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Bullying</dc:title>
  <dc:creator>s__bill@outlook.com</dc:creator>
  <cp:lastModifiedBy>Susie Shaw</cp:lastModifiedBy>
  <cp:revision>66</cp:revision>
  <dcterms:created xsi:type="dcterms:W3CDTF">2019-09-09T10:51:09Z</dcterms:created>
  <dcterms:modified xsi:type="dcterms:W3CDTF">2020-11-12T14:23:37Z</dcterms:modified>
</cp:coreProperties>
</file>