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4"/>
  </p:notesMasterIdLst>
  <p:sldIdLst>
    <p:sldId id="256" r:id="rId2"/>
    <p:sldId id="296" r:id="rId3"/>
    <p:sldId id="258" r:id="rId4"/>
    <p:sldId id="268" r:id="rId5"/>
    <p:sldId id="293" r:id="rId6"/>
    <p:sldId id="264" r:id="rId7"/>
    <p:sldId id="265" r:id="rId8"/>
    <p:sldId id="297" r:id="rId9"/>
    <p:sldId id="294" r:id="rId10"/>
    <p:sldId id="295" r:id="rId11"/>
    <p:sldId id="270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3878" autoAdjust="0"/>
  </p:normalViewPr>
  <p:slideViewPr>
    <p:cSldViewPr snapToGrid="0">
      <p:cViewPr varScale="1">
        <p:scale>
          <a:sx n="93" d="100"/>
          <a:sy n="93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8DF8FFC-B372-4024-AD02-2D799C6A084A}"/>
    <pc:docChg chg="modSld">
      <pc:chgData name="" userId="" providerId="" clId="Web-{E8DF8FFC-B372-4024-AD02-2D799C6A084A}" dt="2019-10-23T10:44:27.331" v="19" actId="20577"/>
      <pc:docMkLst>
        <pc:docMk/>
      </pc:docMkLst>
      <pc:sldChg chg="modSp">
        <pc:chgData name="" userId="" providerId="" clId="Web-{E8DF8FFC-B372-4024-AD02-2D799C6A084A}" dt="2019-10-23T10:44:26.455" v="16" actId="20577"/>
        <pc:sldMkLst>
          <pc:docMk/>
          <pc:sldMk cId="6096663" sldId="256"/>
        </pc:sldMkLst>
        <pc:spChg chg="mod">
          <ac:chgData name="" userId="" providerId="" clId="Web-{E8DF8FFC-B372-4024-AD02-2D799C6A084A}" dt="2019-10-23T10:44:26.455" v="16" actId="20577"/>
          <ac:spMkLst>
            <pc:docMk/>
            <pc:sldMk cId="6096663" sldId="256"/>
            <ac:spMk id="3" creationId="{B21C64CA-6583-4AD2-A60B-E809F4E460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C6CD1-D048-42F1-8290-4A1FEFABF813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28A01-12FC-4C1A-A5DE-A671D4890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91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540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phone and example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F75DB-3731-6844-971B-179E844DEB9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072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phone and example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F75DB-3731-6844-971B-179E844DEB9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57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83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19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F75DB-3731-6844-971B-179E844DEB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508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More on ‘Trusted Adults’ in your Safer Schools App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615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28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BE60-E2C4-4526-81B5-79231C266C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350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BE60-E2C4-4526-81B5-79231C266C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008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93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1071-30D7-A94E-BB37-3B31AB335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46EB3-116E-F642-99C2-0D7DE35DF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B5318-7386-814D-96D7-0D6AD9F7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9AABB-F9A8-324B-A4E9-118C30C0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0F9E4-E70F-C941-AD1A-F22C511E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20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E54DF-388B-7948-8D34-104B1F18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3C9456-5852-D147-89DF-781534EE8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6945D-DAF7-1747-87E1-52AF9AC47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3D2E-2858-D445-97F1-7E6725DA4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FF9B3-20BA-1245-A4F3-9A54DA81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74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0C2BE5-9DD2-0D48-B47A-2EC6D1E5B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930A4-73B6-E34B-9BFE-100740950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35AD6-FEA9-084E-8F4E-F389115B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412F9-125C-9746-800C-11E39FB0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55D3-F287-2646-857C-A218F016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90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B8C6-E813-9A47-AD43-24CA99C9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F52BC-40F8-4C4D-9C48-640AF7CBF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50FC6-B001-0748-9E0E-7AD37571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D95FD-24B0-6D4A-BA60-CB6F3EE9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112A8-335C-7A43-98E2-965ADC7A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3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2F63-43DB-7546-9179-F923FA08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FD3BC-6057-3343-A363-045D58DBF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1ADCE-B1C6-C540-997A-1C69FB74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745B1-30FD-D14F-96E1-BCEE88D01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2B1AD-718A-3F48-8CA8-93E428AC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66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4547-BE35-DE4B-887C-5F7E96D8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C6F4-1E7C-EF44-959D-647C8F47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18AF2-9EC8-6C42-AD01-910D08BD6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D7573-F527-714A-9565-6E276A44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FB25D-445E-FE41-83AE-2E54729C1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4D6DD-FF97-414A-9472-3A0A45C0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4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2F16-1D03-A740-8318-5C0CAA14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4A890-C4D4-AA4A-835D-2C3D1985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E0FEF-ADCC-5143-BD4D-25049070A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4131B-FC03-8848-B3B6-C58777EB5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A1EDF-FA88-EA4B-AAFC-EC805426D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C058C7-0F3F-2649-B37A-70BFA0B7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964A0-5C2B-3C46-A16D-53C9C4CB4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01ABF-8BD9-704C-9DA1-908CA0F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51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8DAC-D84F-0243-8C69-EF9B6E1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53F841-6DBC-8B42-BCD8-8A71E45F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10CEA-820A-094B-BA97-408B4B13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51D2A-8547-5D48-A112-86C71D795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33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B60A0-3BD9-944B-9F2F-14C5468AD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BEDBC-EFA4-B94D-92DE-16FC6881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ADD1A-600A-7A46-9CA5-DAAA3FA5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66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6261-72BE-9546-87D2-BD3E7553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3F44-36E1-194C-B1E0-736442A5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628E6-A617-2B41-8925-C60E5EB90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F8AAA-60C9-5D49-92E4-E69A0439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422B6-4621-7845-8731-37EA4FFB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42CC5-7073-3A4E-8296-61FF5E6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23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14FEC-D24F-BC4C-8B1B-E9F5CF24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E1599C-11C4-1B44-90CD-D190CB930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C3419-D47D-7248-8529-12A25E661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5FF5F-7B2F-1C43-BA82-C6599F06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F3A76-FAFD-6944-B803-9441F32E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59E94-5739-EB49-B785-D2852A39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77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E6BDCF-B142-574B-A548-C8697EC38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BF553-DAA3-D84A-9A1B-3A753BE17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3078-D9DD-7442-9226-465FCE7C9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0D424-539B-485D-A24A-79897C1DC750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E43AA-7AC9-FB4D-8BFB-8905D244C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C5711-8478-A044-ACB5-97043A2EF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13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ace_with_Tears_of_Joy_emoji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6BDEDE8-DF75-4E49-923D-AC594F114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9" y="1606378"/>
            <a:ext cx="5204242" cy="3122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ED8180-AA3B-44BB-AE61-950A94182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484" y="140597"/>
            <a:ext cx="7766936" cy="1646302"/>
          </a:xfrm>
        </p:spPr>
        <p:txBody>
          <a:bodyPr/>
          <a:lstStyle/>
          <a:p>
            <a:r>
              <a:rPr lang="en-GB" sz="80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Online Bullying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6484E3F-2F4C-5E4E-BC4A-6322C5FDDB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1"/>
          <a:stretch/>
        </p:blipFill>
        <p:spPr>
          <a:xfrm>
            <a:off x="2643683" y="4091041"/>
            <a:ext cx="5204242" cy="161190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27C2897-7FBD-4147-8450-682D15406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41" y="2079517"/>
            <a:ext cx="5441162" cy="157259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E4C2047-38C4-B441-871D-2367E20EA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900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384F86-8A39-2740-9D34-4F30E2C1B82D}"/>
              </a:ext>
            </a:extLst>
          </p:cNvPr>
          <p:cNvSpPr txBox="1"/>
          <p:nvPr/>
        </p:nvSpPr>
        <p:spPr>
          <a:xfrm>
            <a:off x="1377747" y="2173314"/>
            <a:ext cx="4028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I saw her Facebook… she is so fake its embarrassing! </a:t>
            </a: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B3345AF-E962-744C-87CB-5FFEFE03D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3753765" y="3117018"/>
            <a:ext cx="385064" cy="385064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80981E6C-3340-4440-AD48-B84D2ECEB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4186890" y="3117018"/>
            <a:ext cx="385064" cy="385064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570A8646-815A-A645-8F94-8BA93DF45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4610263" y="3117018"/>
            <a:ext cx="385064" cy="3850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C082DD4-C611-5840-B24B-0FA61CD396D4}"/>
              </a:ext>
            </a:extLst>
          </p:cNvPr>
          <p:cNvSpPr txBox="1"/>
          <p:nvPr/>
        </p:nvSpPr>
        <p:spPr>
          <a:xfrm>
            <a:off x="3122515" y="4471337"/>
            <a:ext cx="4246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I posted ”you’re so ugly under her </a:t>
            </a:r>
            <a:r>
              <a:rPr lang="en-GB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insta</a:t>
            </a: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” </a:t>
            </a:r>
            <a:r>
              <a:rPr lang="en-GB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hahaha</a:t>
            </a: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FE638E-3046-5A41-A131-E5E7327215DA}"/>
              </a:ext>
            </a:extLst>
          </p:cNvPr>
          <p:cNvSpPr txBox="1"/>
          <p:nvPr/>
        </p:nvSpPr>
        <p:spPr>
          <a:xfrm>
            <a:off x="6406131" y="2572030"/>
            <a:ext cx="440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Can’t wait to screenshot…</a:t>
            </a:r>
          </a:p>
        </p:txBody>
      </p:sp>
    </p:spTree>
    <p:extLst>
      <p:ext uri="{BB962C8B-B14F-4D97-AF65-F5344CB8AC3E}">
        <p14:creationId xmlns:p14="http://schemas.microsoft.com/office/powerpoint/2010/main" val="6096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CB1709-B5B5-6E4F-89CE-C3F8105D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28" y="428262"/>
            <a:ext cx="8596668" cy="94297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Quick Fire Quiz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7297DE-20A5-9B44-BA00-B9E75AC59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28" y="1565003"/>
            <a:ext cx="10258287" cy="48647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40000"/>
              <a:buBlip>
                <a:blip r:embed="rId2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What is online bullying?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2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Is online bullying less 'wrong’ than offline bullying?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2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Who can someone turn to if they are feeling bullied online?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2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What are some key things you can do if you are being bullied online?</a:t>
            </a: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4E679-B6C0-B540-BF89-0DF02C96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9DD67C8-7E17-944C-B497-8FFD80C2D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93" y="3429000"/>
            <a:ext cx="5592592" cy="186419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11C4102-4356-1E41-8B77-ACC4445E4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61" y="2029082"/>
            <a:ext cx="5260639" cy="1520416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FBFA434-A23C-C34B-8928-4C8C57AD892A}"/>
              </a:ext>
            </a:extLst>
          </p:cNvPr>
          <p:cNvSpPr/>
          <p:nvPr/>
        </p:nvSpPr>
        <p:spPr>
          <a:xfrm rot="18900000">
            <a:off x="-1979855" y="-646553"/>
            <a:ext cx="8220829" cy="7785022"/>
          </a:xfrm>
          <a:prstGeom prst="roundRect">
            <a:avLst>
              <a:gd name="adj" fmla="val 8162"/>
            </a:avLst>
          </a:prstGeom>
          <a:solidFill>
            <a:srgbClr val="25B4EB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3A82B4-57A2-304B-9EAD-3D4CDAFB87F6}"/>
              </a:ext>
            </a:extLst>
          </p:cNvPr>
          <p:cNvSpPr/>
          <p:nvPr/>
        </p:nvSpPr>
        <p:spPr>
          <a:xfrm>
            <a:off x="932021" y="485260"/>
            <a:ext cx="30652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Avenir Black" panose="02000503020000020003" pitchFamily="2" charset="0"/>
              </a:rPr>
              <a:t>Extended task:</a:t>
            </a:r>
            <a:endParaRPr lang="en-US" sz="4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05331A-032B-7E41-B0DC-FF939F597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8C6240-2F38-8F48-836D-DB8D4F4D8BA8}"/>
              </a:ext>
            </a:extLst>
          </p:cNvPr>
          <p:cNvSpPr txBox="1"/>
          <p:nvPr/>
        </p:nvSpPr>
        <p:spPr>
          <a:xfrm>
            <a:off x="1004388" y="2054626"/>
            <a:ext cx="3868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venir Book" panose="02000503020000020003" pitchFamily="2" charset="0"/>
              </a:rPr>
              <a:t>Write a text message to one of the characters telling them what they should do in their scenario.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7474AB-F344-1040-8426-A8209A196346}"/>
              </a:ext>
            </a:extLst>
          </p:cNvPr>
          <p:cNvSpPr txBox="1"/>
          <p:nvPr/>
        </p:nvSpPr>
        <p:spPr>
          <a:xfrm>
            <a:off x="7791863" y="2468599"/>
            <a:ext cx="386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venir Book" panose="02000503020000020003" pitchFamily="2" charset="0"/>
              </a:rPr>
              <a:t>I think you should…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E96931-27FD-6241-9EAB-A612A717D125}"/>
              </a:ext>
            </a:extLst>
          </p:cNvPr>
          <p:cNvSpPr txBox="1"/>
          <p:nvPr/>
        </p:nvSpPr>
        <p:spPr>
          <a:xfrm>
            <a:off x="6420708" y="4068710"/>
            <a:ext cx="4519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venir Book" panose="02000503020000020003" pitchFamily="2" charset="0"/>
              </a:rPr>
              <a:t>You should consider…</a:t>
            </a:r>
          </a:p>
        </p:txBody>
      </p:sp>
    </p:spTree>
    <p:extLst>
      <p:ext uri="{BB962C8B-B14F-4D97-AF65-F5344CB8AC3E}">
        <p14:creationId xmlns:p14="http://schemas.microsoft.com/office/powerpoint/2010/main" val="8633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FBFA434-A23C-C34B-8928-4C8C57AD892A}"/>
              </a:ext>
            </a:extLst>
          </p:cNvPr>
          <p:cNvSpPr/>
          <p:nvPr/>
        </p:nvSpPr>
        <p:spPr>
          <a:xfrm rot="18900000">
            <a:off x="-1979855" y="-646553"/>
            <a:ext cx="8220829" cy="7785022"/>
          </a:xfrm>
          <a:prstGeom prst="roundRect">
            <a:avLst>
              <a:gd name="adj" fmla="val 8162"/>
            </a:avLst>
          </a:prstGeom>
          <a:solidFill>
            <a:srgbClr val="25B4EB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3A82B4-57A2-304B-9EAD-3D4CDAFB87F6}"/>
              </a:ext>
            </a:extLst>
          </p:cNvPr>
          <p:cNvSpPr/>
          <p:nvPr/>
        </p:nvSpPr>
        <p:spPr>
          <a:xfrm>
            <a:off x="932021" y="485260"/>
            <a:ext cx="30652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Avenir Black" panose="02000503020000020003" pitchFamily="2" charset="0"/>
              </a:rPr>
              <a:t>Extended task:</a:t>
            </a:r>
            <a:endParaRPr lang="en-US" sz="4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05331A-032B-7E41-B0DC-FF939F59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E4621F-8F2A-E34A-8D47-58D0D9675317}"/>
              </a:ext>
            </a:extLst>
          </p:cNvPr>
          <p:cNvSpPr txBox="1"/>
          <p:nvPr/>
        </p:nvSpPr>
        <p:spPr>
          <a:xfrm>
            <a:off x="932021" y="2126571"/>
            <a:ext cx="3995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venir Book" panose="02000503020000020003" pitchFamily="2" charset="0"/>
              </a:rPr>
              <a:t>Complete </a:t>
            </a:r>
            <a:r>
              <a:rPr lang="en-GB" sz="3600">
                <a:solidFill>
                  <a:schemeClr val="bg1"/>
                </a:solidFill>
                <a:latin typeface="Avenir Book" panose="02000503020000020003" pitchFamily="2" charset="0"/>
              </a:rPr>
              <a:t>our school </a:t>
            </a:r>
            <a:r>
              <a:rPr lang="en-GB" sz="3600" dirty="0">
                <a:solidFill>
                  <a:schemeClr val="bg1"/>
                </a:solidFill>
                <a:latin typeface="Avenir Book" panose="02000503020000020003" pitchFamily="2" charset="0"/>
              </a:rPr>
              <a:t>survey on the Safer Schools App on online bullying</a:t>
            </a:r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7DEF1A6C-C7B4-5B40-94DC-3F8413AD1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87" y="-577176"/>
            <a:ext cx="7747529" cy="7747529"/>
          </a:xfrm>
          <a:prstGeom prst="rect">
            <a:avLst/>
          </a:prstGeom>
          <a:effectLst>
            <a:reflection stA="0" endPos="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E6AEC-CD16-2F42-B8C9-BD050EC19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712" flipH="1">
            <a:off x="5307215" y="3539860"/>
            <a:ext cx="1190778" cy="18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C422313-A7D5-3C43-B317-DC510EA7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0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5D15D-DEF1-4BAC-9882-0E5DF9E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28" y="428262"/>
            <a:ext cx="8596668" cy="94297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01EA-2B12-447C-B766-2ACD1E1E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28" y="1565003"/>
            <a:ext cx="8884899" cy="35451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understand what is meant by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‘Online Bullying’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b="1" dirty="0">
              <a:latin typeface="Avenir Blac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be able to identify ways in which they can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effectively deal </a:t>
            </a: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with a range of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scenarios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know how to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 respond </a:t>
            </a: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to online bullying</a:t>
            </a: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003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39447-4393-444C-8574-A5DDEE45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347264" cy="699852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84E3A27-00BB-8B44-8C09-1CD82E301A57}"/>
              </a:ext>
            </a:extLst>
          </p:cNvPr>
          <p:cNvSpPr/>
          <p:nvPr/>
        </p:nvSpPr>
        <p:spPr>
          <a:xfrm>
            <a:off x="-67841" y="0"/>
            <a:ext cx="12482945" cy="7126902"/>
          </a:xfrm>
          <a:prstGeom prst="rect">
            <a:avLst/>
          </a:prstGeom>
          <a:solidFill>
            <a:srgbClr val="2B2456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5D15D-DEF1-4BAC-9882-0E5DF9E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2" y="416063"/>
            <a:ext cx="8596668" cy="942975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What is ‘Online Bullying’</a:t>
            </a:r>
            <a:r>
              <a:rPr lang="en-GB" sz="48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?</a:t>
            </a:r>
            <a:endParaRPr lang="en-GB" b="1" dirty="0">
              <a:solidFill>
                <a:srgbClr val="00B0F0"/>
              </a:solidFill>
              <a:latin typeface="Avenir Black" panose="02000503020000020003" pitchFamily="2" charset="0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F96835-C06B-434D-80C7-C85FF8B3F79B}"/>
              </a:ext>
            </a:extLst>
          </p:cNvPr>
          <p:cNvSpPr txBox="1">
            <a:spLocks/>
          </p:cNvSpPr>
          <p:nvPr/>
        </p:nvSpPr>
        <p:spPr>
          <a:xfrm>
            <a:off x="837027" y="3385902"/>
            <a:ext cx="8596668" cy="942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800" b="1" dirty="0">
                <a:solidFill>
                  <a:srgbClr val="00B0F0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Can you think of any examples?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D9382-2881-412E-977C-EF7031EDE77A}"/>
              </a:ext>
            </a:extLst>
          </p:cNvPr>
          <p:cNvSpPr txBox="1"/>
          <p:nvPr/>
        </p:nvSpPr>
        <p:spPr>
          <a:xfrm>
            <a:off x="837027" y="4038396"/>
            <a:ext cx="8596668" cy="226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Nasty comments via chat apps or under pictures.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People making fun of you online.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Getting nasty messages or calls from anonymous numbers.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Pictures being uploaded without your consent.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5D6B1-E3EB-CF49-A12C-DC0B84585C87}"/>
              </a:ext>
            </a:extLst>
          </p:cNvPr>
          <p:cNvSpPr txBox="1"/>
          <p:nvPr/>
        </p:nvSpPr>
        <p:spPr>
          <a:xfrm>
            <a:off x="837027" y="1359038"/>
            <a:ext cx="104555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</a:rPr>
              <a:t>‘Online Bullying’ (aka Cyber-Bullying) is </a:t>
            </a:r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bullying that takes place online.</a:t>
            </a:r>
          </a:p>
          <a:p>
            <a:endParaRPr lang="en-GB" sz="2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</a:rPr>
              <a:t>It is using the internet, email, online games or any digital technology </a:t>
            </a:r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to</a:t>
            </a:r>
            <a:r>
              <a:rPr lang="en-GB" sz="2400" b="1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threaten, tease, upset or humiliate someone else</a:t>
            </a:r>
            <a:r>
              <a:rPr lang="en-GB" sz="2400" b="1" dirty="0">
                <a:solidFill>
                  <a:schemeClr val="bg1"/>
                </a:solidFill>
                <a:latin typeface="Avenir Book" panose="02000503020000020003" pitchFamily="2" charset="0"/>
              </a:rPr>
              <a:t>. </a:t>
            </a:r>
          </a:p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1044D7-9415-FB40-B421-E68862EC4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BC1E6E-566A-6C4F-B994-A41F6E794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9894DE-5E36-6E4A-852A-9990C681058F}"/>
              </a:ext>
            </a:extLst>
          </p:cNvPr>
          <p:cNvSpPr/>
          <p:nvPr/>
        </p:nvSpPr>
        <p:spPr>
          <a:xfrm>
            <a:off x="955766" y="463375"/>
            <a:ext cx="9504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venir Black" panose="02000503020000020003" pitchFamily="2" charset="0"/>
              </a:rPr>
              <a:t>Online Bullying Scenarios</a:t>
            </a:r>
            <a:endParaRPr lang="en-US" sz="48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D51CF8-7854-FA4E-94F2-715409095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765" y="1753572"/>
            <a:ext cx="1020869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We are going to look at some scenarios together.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After each scenario, I want you to discuss </a:t>
            </a:r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what you would do if this was your friend</a:t>
            </a: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Think about what you would say to them, who they could talk to and how they would report it.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4488A-4FF1-3142-9203-40D64713F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2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152684F-FF30-844D-944F-EB9D874E0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5D15D-DEF1-4BAC-9882-0E5DF9E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340" y="448852"/>
            <a:ext cx="8596668" cy="942975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Just a little note…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01EA-2B12-447C-B766-2ACD1E1E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40" y="1951280"/>
            <a:ext cx="5281402" cy="39998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The following scenarios are based on issues young people may face.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Therefore you may find they bring up unwanted memories and emotions.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Please know that this is OK and you can speak to a trusted adult for support.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GB" b="1" dirty="0"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GB" b="1" dirty="0">
              <a:cs typeface="Aharoni" panose="02010803020104030203" pitchFamily="2" charset="-79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6C930D-DE38-A94F-97F3-7D4A1FAF4D18}"/>
              </a:ext>
            </a:extLst>
          </p:cNvPr>
          <p:cNvSpPr/>
          <p:nvPr/>
        </p:nvSpPr>
        <p:spPr>
          <a:xfrm>
            <a:off x="6432551" y="991370"/>
            <a:ext cx="6587695" cy="6159476"/>
          </a:xfrm>
          <a:prstGeom prst="roundRect">
            <a:avLst>
              <a:gd name="adj" fmla="val 5993"/>
            </a:avLst>
          </a:prstGeom>
          <a:solidFill>
            <a:srgbClr val="28255A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9FF18C-DC2A-CD45-8F60-E0BBA5824DDE}"/>
              </a:ext>
            </a:extLst>
          </p:cNvPr>
          <p:cNvSpPr txBox="1">
            <a:spLocks/>
          </p:cNvSpPr>
          <p:nvPr/>
        </p:nvSpPr>
        <p:spPr>
          <a:xfrm>
            <a:off x="6826176" y="1188217"/>
            <a:ext cx="5098045" cy="4472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17AEE5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Who you can speak to in school:</a:t>
            </a:r>
            <a:endParaRPr lang="en-GB" b="1" dirty="0">
              <a:solidFill>
                <a:srgbClr val="17AEE5"/>
              </a:solidFill>
              <a:cs typeface="Aharoni" panose="02010803020104030203" pitchFamily="2" charset="-79"/>
            </a:endParaRPr>
          </a:p>
          <a:p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Your teachers</a:t>
            </a:r>
          </a:p>
          <a:p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Safeguarding Lead in school</a:t>
            </a:r>
          </a:p>
          <a:p>
            <a:endParaRPr lang="en-GB" b="1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17AEE5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Who you can speak to outside of school:</a:t>
            </a:r>
          </a:p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Parents/carers</a:t>
            </a:r>
          </a:p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An adult you trust</a:t>
            </a:r>
          </a:p>
          <a:p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Childline 0800 1111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buFont typeface="+mj-lt"/>
              <a:buAutoNum type="arabicPeriod"/>
            </a:pPr>
            <a:endParaRPr lang="en-GB" b="1" dirty="0">
              <a:cs typeface="Aharoni" panose="02010803020104030203" pitchFamily="2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FBDD-0CC5-944C-9C75-B7E0366D6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299" y="5864020"/>
            <a:ext cx="2069921" cy="74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 1 Whatsapp draft.mp4" descr="Animation 1 Whatsapp draft.mp4">
            <a:hlinkClick r:id="" action="ppaction://media"/>
            <a:extLst>
              <a:ext uri="{FF2B5EF4-FFF2-40B4-BE49-F238E27FC236}">
                <a16:creationId xmlns:a16="http://schemas.microsoft.com/office/drawing/2014/main" id="{3FF98D97-FF76-CD4E-BDFD-DEF5C33DA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 2 Boys Fighting draft.mp4" descr="Animation 2 Boys Fighting draft.mp4">
            <a:hlinkClick r:id="" action="ppaction://media"/>
            <a:extLst>
              <a:ext uri="{FF2B5EF4-FFF2-40B4-BE49-F238E27FC236}">
                <a16:creationId xmlns:a16="http://schemas.microsoft.com/office/drawing/2014/main" id="{DD27038B-5B21-9143-86DA-FFA457A89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 4 Unknown number draft.mp4" descr="Animation 4 Unknown number draft.mp4">
            <a:hlinkClick r:id="" action="ppaction://media"/>
            <a:extLst>
              <a:ext uri="{FF2B5EF4-FFF2-40B4-BE49-F238E27FC236}">
                <a16:creationId xmlns:a16="http://schemas.microsoft.com/office/drawing/2014/main" id="{FB138557-83C8-DF48-9E0A-CDD7A5C61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C422313-A7D5-3C43-B317-DC510EA7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0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5D15D-DEF1-4BAC-9882-0E5DF9E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28" y="428262"/>
            <a:ext cx="8596668" cy="94297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01EA-2B12-447C-B766-2ACD1E1E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28" y="1565003"/>
            <a:ext cx="8884899" cy="35451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understand what is meant by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‘Online Bullying’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b="1" dirty="0">
              <a:latin typeface="Avenir Blac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be able to identify ways in which they can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effectively deal </a:t>
            </a: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with a range of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scenarios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know how to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 respond </a:t>
            </a: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to online bullying</a:t>
            </a: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0757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</TotalTime>
  <Words>457</Words>
  <Application>Microsoft Macintosh PowerPoint</Application>
  <PresentationFormat>Widescreen</PresentationFormat>
  <Paragraphs>75</Paragraphs>
  <Slides>12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Aharoni</vt:lpstr>
      <vt:lpstr>Arial</vt:lpstr>
      <vt:lpstr>Avenir Black</vt:lpstr>
      <vt:lpstr>Avenir Book</vt:lpstr>
      <vt:lpstr>Calibri</vt:lpstr>
      <vt:lpstr>Calibri Light</vt:lpstr>
      <vt:lpstr>Wingdings</vt:lpstr>
      <vt:lpstr>Office Theme</vt:lpstr>
      <vt:lpstr>Online Bullying</vt:lpstr>
      <vt:lpstr>Learning Objectives</vt:lpstr>
      <vt:lpstr>What is ‘Online Bullying’?</vt:lpstr>
      <vt:lpstr>PowerPoint Presentation</vt:lpstr>
      <vt:lpstr>Just a little note… </vt:lpstr>
      <vt:lpstr>PowerPoint Presentation</vt:lpstr>
      <vt:lpstr>PowerPoint Presentation</vt:lpstr>
      <vt:lpstr>PowerPoint Presentation</vt:lpstr>
      <vt:lpstr>Learning Objectives</vt:lpstr>
      <vt:lpstr>Quick Fire Quiz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Bullying</dc:title>
  <dc:creator>s__bill@outlook.com</dc:creator>
  <cp:lastModifiedBy>Tory Gaston</cp:lastModifiedBy>
  <cp:revision>90</cp:revision>
  <dcterms:created xsi:type="dcterms:W3CDTF">2019-09-09T10:51:09Z</dcterms:created>
  <dcterms:modified xsi:type="dcterms:W3CDTF">2024-05-03T14:29:49Z</dcterms:modified>
</cp:coreProperties>
</file>