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sldIdLst>
    <p:sldId id="256" r:id="rId4"/>
    <p:sldId id="272" r:id="rId5"/>
    <p:sldId id="257" r:id="rId6"/>
    <p:sldId id="258" r:id="rId7"/>
    <p:sldId id="259" r:id="rId8"/>
    <p:sldId id="260" r:id="rId9"/>
    <p:sldId id="261" r:id="rId10"/>
    <p:sldId id="262" r:id="rId11"/>
    <p:sldId id="270" r:id="rId12"/>
    <p:sldId id="268" r:id="rId13"/>
    <p:sldId id="269" r:id="rId14"/>
    <p:sldId id="3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26AAA4-AF50-C6F7-10AF-F02A55C80ACF}" name="Danielle McCreedy" initials="DM" userId="S::danielle@ineqe.com::6e08d5d3-b0df-43fa-b913-f915dac6f5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C7F6"/>
    <a:srgbClr val="485869"/>
    <a:srgbClr val="526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–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1"/>
    <p:restoredTop sz="83537"/>
  </p:normalViewPr>
  <p:slideViewPr>
    <p:cSldViewPr snapToGrid="0" snapToObjects="1">
      <p:cViewPr varScale="1">
        <p:scale>
          <a:sx n="94" d="100"/>
          <a:sy n="94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DE7FF-434D-8648-B229-F64C523F0AC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CA37E-A906-3142-A2B0-DBD500A916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33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= 13 apart from WhatsApp which is 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317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97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Prompt pupils – Who used snapchat/twitter/</a:t>
            </a:r>
            <a:r>
              <a:rPr lang="en-GB" dirty="0" err="1"/>
              <a:t>facebook</a:t>
            </a:r>
            <a:r>
              <a:rPr lang="en-GB" dirty="0"/>
              <a:t>/</a:t>
            </a:r>
            <a:r>
              <a:rPr lang="en-GB" dirty="0" err="1"/>
              <a:t>tiktok</a:t>
            </a:r>
            <a:r>
              <a:rPr lang="en-GB" dirty="0"/>
              <a:t>/</a:t>
            </a:r>
            <a:r>
              <a:rPr lang="en-GB" dirty="0" err="1"/>
              <a:t>youtube</a:t>
            </a:r>
            <a:r>
              <a:rPr lang="en-GB" dirty="0"/>
              <a:t> before they were 13?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57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Pause for some suggestions – Then move on to the scenario on the next slide to discuss in further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36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use your real age you will be able to speak to your peers about similar interests.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use a fake age such as 19 and you try do add a boy or girl who is your actual age – do you think they will accept your friend request??</a:t>
            </a:r>
          </a:p>
          <a:p>
            <a:r>
              <a:rPr lang="en-GB" dirty="0"/>
              <a:t>If you use a fake age you may be speaking to adults – which isn’t safe or fun for anyone.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31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will receive videos and posts which are more suitable for your age.</a:t>
            </a:r>
          </a:p>
          <a:p>
            <a:r>
              <a:rPr lang="en-GB" dirty="0"/>
              <a:t>You don’t want to miss out on the latest </a:t>
            </a:r>
            <a:r>
              <a:rPr lang="en-GB" dirty="0" err="1"/>
              <a:t>TikTok</a:t>
            </a:r>
            <a:r>
              <a:rPr lang="en-GB" dirty="0"/>
              <a:t> or YouTube viral sensation – make sure you use the correct 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134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Adults privacy settings differ from that of 13-17 year 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998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Answers on worksheets</a:t>
            </a:r>
          </a:p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Click on to reveal the potential dangers for the group discussion.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2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Answers on worksheets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A37E-A906-3142-A2B0-DBD500A916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26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4061-B550-2F45-9B00-C4C6B1B67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BD668-EB34-1747-94DE-2D16C119F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02785-E339-DB40-9A61-F0CA718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D60C8-D9F7-5747-BF28-91732A96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926B-2A04-694F-BDA4-FF3B0F13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97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A62B-7393-1F41-AF45-4348E41D5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324F3-EC7F-4145-A6D1-B2536292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7434F-7E5B-2F4A-8295-C5B80CA4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F212C-F4D6-D84B-926F-7405B8DA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989A7-D08C-6441-B93B-C05B5A9A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5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FAC7B-7371-CD4E-8D84-2A309BE95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C6E5B-DEFC-E241-A857-3E7EA1284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6813-AF67-D94C-9D52-896C48EC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CDE3B-E926-2841-80FB-A003C9C8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98177-6D7F-4D4E-841D-EA12EB30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4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CB10-7140-5045-9170-3BA7085FB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20948-69E7-0C4C-9737-40FBD2A52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33D2C-BE48-E14E-B3E3-79C0FD09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F7755-FBC6-8A44-A668-BC01175B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0679-2C3C-9E47-84C4-548F3009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1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5C2C-566E-D24B-B7D6-1481525C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DA013-AFC7-3348-B053-FE906776A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1AB10-46F4-7E4D-A05B-15B88887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EB59B-8852-4941-97F9-517BDC66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EDF44-E8BE-FF4D-8B79-7C1AC00B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6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616F-CA18-EF45-BA08-401947A2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D70BE-3A5B-424E-AE14-55E9C78E8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C5CCF-F807-B141-9604-58BD5919A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748C9-D322-234E-A331-8831DDE1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90347-0D5D-0746-911C-E0C09402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94D2F-B1E5-A644-91E0-93F6DC85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4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724C-3EA9-3344-BF9C-DE6871FB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570F9-297C-814D-998D-C8587DF27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C96E9-136F-174C-8D01-3E5282CF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8073C-8C63-4640-ADE1-DA7A620D4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9AC0C-4E24-0040-BEE8-D35956BAE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16896-0E68-5A4C-A190-6DAB1DD6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A5C2A-8C79-344E-8AE6-46A4B932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B217A-6A20-194A-9F6A-C6683BDEE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7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BD07-9E36-5546-9778-2195C2BC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3F577-76BA-614C-BE7B-190AD346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2A679-7E4B-ED4A-BF9E-3F0EF894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407DF-359A-C040-8924-1A6641ED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79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F3F7C-36E6-8341-8EC1-7C529A93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54DF-276C-1C4F-9DEB-C52DEE9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66F8-BE2D-AC4F-8208-79892191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40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4FAA-92E7-4C47-A37F-20DECFEA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36560-B0F3-9B44-AF2D-1F3909062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E71B8-9732-9F4A-A863-2358EB1A7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16EAF-D93E-764B-9A24-52C0A01E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405EC-E6FF-C242-938C-47D4C38C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889E8-7283-4944-AE4B-7D9F07AD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F4EFB-1B6B-AD40-908B-5427A1D9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19DC56-A5AB-5F41-ABB1-AF0021177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30BF9-4BC8-0A48-8B4D-9E0015007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D3375-A902-E045-97FF-26E939B4B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1DE63-D2E7-2748-AE90-BCF6D75D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9373-324B-6047-89F6-B2B50F21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55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A3EA9-A320-6C43-B1E2-EFFAE20A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ECAF-FF92-4F40-8031-382E96B4A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F376C-96CF-EF49-8403-11A0EA9FC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1E7B8-0C85-B34C-B7AF-4455FF9CF312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51149-5C31-104E-9806-AEFB789C4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A2FA8-4DEB-FB4A-91E8-359160562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1F773-3008-F648-AA81-ED63B8D82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0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E23DC87-A606-5E41-B728-DC5986B7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85"/>
            <a:ext cx="12192000" cy="690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C6CC2-865A-964E-9202-5ADD15629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2927" y="-787400"/>
            <a:ext cx="9144000" cy="2387600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Avenir Black" panose="02000503020000020003" pitchFamily="2" charset="0"/>
              </a:rPr>
              <a:t>Age Verification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95847-6617-8F48-A7E0-E937F0F7B3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The Benefits of Using Your Real Age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900D4-5B08-F24E-85FC-08CD7FAA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4803" y="-581912"/>
            <a:ext cx="12568907" cy="889238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6DE5A9F-8971-1C42-95EC-D23FB6E5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230" y="1494695"/>
            <a:ext cx="1480770" cy="1480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A9982-C9BC-FEB5-8E56-50C105306F8B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331508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2A5112-D71C-CA46-8841-B630D558D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E76B1-F9B6-C04B-8238-6A1AFC3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Scenario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B3857-FD4C-474B-8822-F490B2DD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619365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This is James’ YouTube. He was 11 when he signed up for an account saying he was 18.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Potential Dangers: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venir Book"/>
              </a:rPr>
              <a:t>Adverts targeted at adults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venir Book"/>
              </a:rPr>
              <a:t>Content for 18+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venir Book"/>
              </a:rPr>
              <a:t>Less options for filtering settings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196E34-F976-294B-A35C-F0015C402BC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youtube.mp4" descr="youtube.mp4">
            <a:hlinkClick r:id="" action="ppaction://media"/>
            <a:extLst>
              <a:ext uri="{FF2B5EF4-FFF2-40B4-BE49-F238E27FC236}">
                <a16:creationId xmlns:a16="http://schemas.microsoft.com/office/drawing/2014/main" id="{1DD78402-F589-4747-9C39-9E32E815A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3365" y="456896"/>
            <a:ext cx="2701562" cy="5847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794E4F08-A5C1-374A-954B-D75D23A79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999" y="0"/>
            <a:ext cx="3716385" cy="6590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782C0-600A-AB00-29EB-EAB4CA930B11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39602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5F7B3C-CB8A-E54E-97D9-7FF6DF426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E76B1-F9B6-C04B-8238-6A1AFC3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Scenario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B3857-FD4C-474B-8822-F490B2DD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1660"/>
            <a:ext cx="6631984" cy="51500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Amy signed up for Instagram when she was 10 and said she was 15. Now she’s 15 and her Instagram says she’s 20.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Potential Dangers: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venir Book"/>
              </a:rPr>
              <a:t>Friend requests from adults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venir Book"/>
              </a:rPr>
              <a:t>Adverts targeted at adults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venir Book"/>
              </a:rPr>
              <a:t>Less options for filtering settings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196E34-F976-294B-A35C-F0015C402BC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insta age.mp4" descr="insta age.mp4">
            <a:hlinkClick r:id="" action="ppaction://media"/>
            <a:extLst>
              <a:ext uri="{FF2B5EF4-FFF2-40B4-BE49-F238E27FC236}">
                <a16:creationId xmlns:a16="http://schemas.microsoft.com/office/drawing/2014/main" id="{2F0EB2DE-0B14-E94C-B417-A46BEC252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6246" y="433931"/>
            <a:ext cx="2684954" cy="581112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0B5F02B5-C748-A54F-9D18-090E38BD3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999" y="0"/>
            <a:ext cx="3716385" cy="6590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C55228-C3A6-C17D-6819-6E14B84E320E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8311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36F7A6-FABB-1A4E-B906-4E4335F9D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4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CE48F-4585-0A42-9962-74A86C88D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491" y="478418"/>
            <a:ext cx="4646185" cy="1673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8EEAFC-3EEF-F446-B23A-EF32BE2051ED}"/>
              </a:ext>
            </a:extLst>
          </p:cNvPr>
          <p:cNvSpPr/>
          <p:nvPr/>
        </p:nvSpPr>
        <p:spPr>
          <a:xfrm>
            <a:off x="3260839" y="2464036"/>
            <a:ext cx="5778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25B4EB"/>
                </a:solidFill>
                <a:latin typeface="Avenir" panose="02000503020000020003" pitchFamily="2" charset="0"/>
              </a:rPr>
              <a:t>Are you a Safer School?</a:t>
            </a:r>
          </a:p>
          <a:p>
            <a:pPr algn="ctr"/>
            <a:r>
              <a:rPr lang="en-GB" sz="3600" b="1" i="1" dirty="0">
                <a:solidFill>
                  <a:srgbClr val="25B4EB"/>
                </a:solidFill>
                <a:latin typeface="Avenir" panose="02000503020000020003" pitchFamily="2" charset="0"/>
              </a:rPr>
              <a:t>Contact us to find out!</a:t>
            </a:r>
            <a:endParaRPr lang="en-GB" sz="3600" b="1" i="1" dirty="0">
              <a:solidFill>
                <a:srgbClr val="25B4EB"/>
              </a:solidFill>
              <a:latin typeface="Avenir Black Oblique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E49D04-B6FB-7944-8DA5-1F89539455ED}"/>
              </a:ext>
            </a:extLst>
          </p:cNvPr>
          <p:cNvSpPr/>
          <p:nvPr/>
        </p:nvSpPr>
        <p:spPr>
          <a:xfrm>
            <a:off x="4502150" y="4014192"/>
            <a:ext cx="5778500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Avenir" panose="02000503020000020003" pitchFamily="2" charset="0"/>
              </a:rPr>
              <a:t>028 9600 5777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Avenir" panose="02000503020000020003" pitchFamily="2" charset="0"/>
              </a:rPr>
              <a:t>saferschools@ineqe.com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Avenir" panose="02000503020000020003" pitchFamily="2" charset="0"/>
              </a:rPr>
              <a:t>www.oursaferschools.co.uk</a:t>
            </a:r>
            <a:endParaRPr lang="en-GB" sz="2800" b="1" i="1" dirty="0">
              <a:solidFill>
                <a:schemeClr val="bg1"/>
              </a:solidFill>
              <a:latin typeface="Avenir Black Oblique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31CB1-7B5C-4D45-A67D-43137C695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113" y="4809300"/>
            <a:ext cx="596474" cy="577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5C52F3-FCC8-E948-A824-59A96EF40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113" y="4115800"/>
            <a:ext cx="610037" cy="639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93C0DC-7D0A-254D-A0BD-F6BF840B1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823" y="5480012"/>
            <a:ext cx="659524" cy="589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248B9-5352-7388-3B59-5CE1123EA2AC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417225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0E21309-0DDD-6647-BBEA-6013C0518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85"/>
            <a:ext cx="12192000" cy="690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8AB71E-33A8-CD4C-BFF4-AD73DCBF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21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Avenir Black" panose="02000503020000020003" pitchFamily="2" charset="0"/>
              </a:rPr>
              <a:t>Learning 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E77ED-3A2A-BB4D-A502-8D695E5D450F}"/>
              </a:ext>
            </a:extLst>
          </p:cNvPr>
          <p:cNvSpPr txBox="1"/>
          <p:nvPr/>
        </p:nvSpPr>
        <p:spPr>
          <a:xfrm>
            <a:off x="838200" y="1715776"/>
            <a:ext cx="9147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SzPct val="14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B2456"/>
                </a:solidFill>
                <a:latin typeface="Avenir Book" panose="02000503020000020003" pitchFamily="2" charset="0"/>
              </a:rPr>
              <a:t>Understand the dangers of using a fake age online. </a:t>
            </a:r>
          </a:p>
          <a:p>
            <a:pPr marL="571500" indent="-571500">
              <a:buSzPct val="14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B2456"/>
                </a:solidFill>
                <a:latin typeface="Avenir Book" panose="02000503020000020003" pitchFamily="2" charset="0"/>
              </a:rPr>
              <a:t>Understand the benefits of using your real age online. </a:t>
            </a:r>
          </a:p>
          <a:p>
            <a:pPr marL="571500" indent="-571500">
              <a:buSzPct val="140000"/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2B2456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23817-2EE8-7DFC-8EAB-1DC112098C1B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31139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7E4F98-3D4E-8B46-8A01-55E6EB308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73B2D-3E80-2B48-A63D-2422CAFE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52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Hands up who uses social media?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3EA750-80AE-7C4E-B589-1FC84D2B23B7}"/>
              </a:ext>
            </a:extLst>
          </p:cNvPr>
          <p:cNvSpPr txBox="1">
            <a:spLocks/>
          </p:cNvSpPr>
          <p:nvPr/>
        </p:nvSpPr>
        <p:spPr>
          <a:xfrm>
            <a:off x="838200" y="4244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Avenir Book" panose="02000503020000020003" pitchFamily="2" charset="0"/>
              </a:rPr>
              <a:t>How old do you need to be to use these apps?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4045E-72D6-B641-9D09-6CBD49E02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F5FA52-DF58-294F-A16E-64CDA40B9D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200" y="2551709"/>
            <a:ext cx="1375444" cy="1375444"/>
          </a:xfrm>
          <a:prstGeom prst="roundRect">
            <a:avLst>
              <a:gd name="adj" fmla="val 217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418B00-0C17-AD3B-3C9D-40EDF654FE7C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483A1C-AE4D-65C4-C143-3BB49CA71E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87054" y="2551709"/>
            <a:ext cx="1375444" cy="1375444"/>
          </a:xfrm>
          <a:prstGeom prst="roundRect">
            <a:avLst>
              <a:gd name="adj" fmla="val 217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80BBB9-35F9-7B8D-78FD-F6089D6308D6}"/>
              </a:ext>
            </a:extLst>
          </p:cNvPr>
          <p:cNvGrpSpPr/>
          <p:nvPr/>
        </p:nvGrpSpPr>
        <p:grpSpPr>
          <a:xfrm>
            <a:off x="4576987" y="2551709"/>
            <a:ext cx="1375444" cy="1375444"/>
            <a:chOff x="7062917" y="1981771"/>
            <a:chExt cx="1375444" cy="13754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C72A55-0E4B-A9AA-479E-36AC1557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0"/>
            </a:blip>
            <a:srcRect/>
            <a:stretch/>
          </p:blipFill>
          <p:spPr>
            <a:xfrm>
              <a:off x="7062917" y="1981771"/>
              <a:ext cx="1375444" cy="1375444"/>
            </a:xfrm>
            <a:prstGeom prst="roundRect">
              <a:avLst>
                <a:gd name="adj" fmla="val 21715"/>
              </a:avLst>
            </a:prstGeom>
            <a:solidFill>
              <a:schemeClr val="tx1"/>
            </a:solidFill>
            <a:ln>
              <a:noFill/>
            </a:ln>
            <a:effectLst/>
          </p:spPr>
        </p:pic>
        <p:pic>
          <p:nvPicPr>
            <p:cNvPr id="23" name="Picture 22" descr="A white x on a black background&#10;&#10;Description automatically generated">
              <a:extLst>
                <a:ext uri="{FF2B5EF4-FFF2-40B4-BE49-F238E27FC236}">
                  <a16:creationId xmlns:a16="http://schemas.microsoft.com/office/drawing/2014/main" id="{7226A134-F39B-F1EA-4CE4-80F31FC7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318" y="2302387"/>
              <a:ext cx="718642" cy="734213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B905A54-9909-FC59-92E7-6CD78916F7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280832" y="2548064"/>
            <a:ext cx="1375444" cy="1375444"/>
          </a:xfrm>
          <a:prstGeom prst="roundRect">
            <a:avLst>
              <a:gd name="adj" fmla="val 217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55C2CE-CB3E-8F24-E622-7BB495F51D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129686" y="2548064"/>
            <a:ext cx="1375444" cy="1375444"/>
          </a:xfrm>
          <a:prstGeom prst="roundRect">
            <a:avLst>
              <a:gd name="adj" fmla="val 217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5CD7A1-DB44-5541-35AF-4E78BAA85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019619" y="2548064"/>
            <a:ext cx="1375444" cy="1375444"/>
          </a:xfrm>
          <a:prstGeom prst="roundRect">
            <a:avLst>
              <a:gd name="adj" fmla="val 21715"/>
            </a:avLst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51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B673022-BE03-4346-81A8-9EAC2D647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95543D2-9BFE-0F4F-97B9-9D40C8BF4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A0E41-1475-7A4A-B860-63DB64A5751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"/>
            <a:ext cx="12192000" cy="6857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72BAF-443A-B549-95FB-B9E86B40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64" y="1561340"/>
            <a:ext cx="4682253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Avenir Medium"/>
              </a:rPr>
              <a:t>Be honest… Who has used a fake age to sign up for a social media account?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AD9FA3-D648-7047-9D46-E57EF06D0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545" y="1405289"/>
            <a:ext cx="2205882" cy="4774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nap bday.mp4" descr="snap bday.mp4">
            <a:hlinkClick r:id="" action="ppaction://media"/>
            <a:extLst>
              <a:ext uri="{FF2B5EF4-FFF2-40B4-BE49-F238E27FC236}">
                <a16:creationId xmlns:a16="http://schemas.microsoft.com/office/drawing/2014/main" id="{965F7BBC-793F-854B-903A-4D4FD468A6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2.929" end="2878.10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72868" y="720357"/>
            <a:ext cx="2191233" cy="474254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23408-B8A1-534F-8044-E03A917B26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E37BC815-4AE2-3740-8A73-CA44F4AD61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8670" y="983808"/>
            <a:ext cx="3074837" cy="5452711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9AC38BFE-8489-4A41-87EB-5BF438CB65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1065" y="326743"/>
            <a:ext cx="3074837" cy="5452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C7EF6A-885D-930A-0964-B22B8F0CD5DC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17958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A00884C-FFDB-9648-A0E6-80E46B278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C181C-82BF-DB41-ACCA-5FDAD1F0EA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44936-37F5-FD4D-8454-C1054A1B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44" y="8050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Now that you’re over 13, you can use many Social Media platforms</a:t>
            </a:r>
            <a:b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8D7F-34CC-544B-AD00-34895428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534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venir Book"/>
              </a:rPr>
              <a:t>This includes Snapchat, Instagram, X, TikTok, YouTube and Facebook.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lvl="1"/>
            <a:r>
              <a:rPr lang="en-GB" sz="2800" dirty="0">
                <a:solidFill>
                  <a:schemeClr val="bg1"/>
                </a:solidFill>
                <a:latin typeface="Avenir Book"/>
              </a:rPr>
              <a:t>Now that you’re old enough – </a:t>
            </a:r>
            <a:r>
              <a:rPr lang="en-GB" sz="2800" b="1" dirty="0">
                <a:solidFill>
                  <a:schemeClr val="bg1"/>
                </a:solidFill>
                <a:latin typeface="Avenir Book"/>
              </a:rPr>
              <a:t>Why do you think it is important to use your real age?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D86D1B-C61A-2843-A860-4BDF5BBA7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343" y="2130586"/>
            <a:ext cx="3116287" cy="3116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344C01-A82E-FD45-B2F3-F1EE03561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C931F-05E2-0BF1-BB4F-8318799E6690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371424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E5D349B-A69C-B746-85A5-D18E6329D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C1B6B61-F343-E243-9BA4-6638842B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847D6-A305-2B4A-86F3-673E331C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Benefits of using your real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9A9C-5EA4-2A42-94FD-708B16AE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Talking to people who are the same age as you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This means you could share similar interests/hobbies and will feel safer when talking to others online.</a:t>
            </a:r>
          </a:p>
        </p:txBody>
      </p:sp>
      <p:pic>
        <p:nvPicPr>
          <p:cNvPr id="9" name="Picture 8" descr="A picture containing seat, furniture&#10;&#10;Description automatically generated">
            <a:extLst>
              <a:ext uri="{FF2B5EF4-FFF2-40B4-BE49-F238E27FC236}">
                <a16:creationId xmlns:a16="http://schemas.microsoft.com/office/drawing/2014/main" id="{40F90D36-F5BC-424B-8935-5F4FC0866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986" y="3853742"/>
            <a:ext cx="2273893" cy="2273893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724AC7B-E2F9-AE4F-8324-E35AB0DBF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994" y="3908954"/>
            <a:ext cx="2163467" cy="2163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498F77-E384-154E-8AA0-004D478BB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53" y="3982793"/>
            <a:ext cx="2273894" cy="22738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551C2F-5B06-A14A-AA9C-738E00E8A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8506" y="3595121"/>
            <a:ext cx="2661566" cy="2661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DA67A-18DF-8949-8EA7-C3663656A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AC4D0-8EBC-3B28-5197-7451ABE7F6D6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364301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EB34C28-E49C-5446-A763-305A499E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847D6-A305-2B4A-86F3-673E331C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Avenir Black" panose="02000503020000020003" pitchFamily="2" charset="0"/>
              </a:rPr>
              <a:t>Benefits of using your real age</a:t>
            </a:r>
            <a:endParaRPr lang="en-GB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9A9C-5EA4-2A42-94FD-708B16AEC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90112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You’ll see content appropriate for your age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If you use an adult age, you’ll see content that is not appropriate for you.</a:t>
            </a:r>
          </a:p>
          <a:p>
            <a:endParaRPr lang="en-GB" sz="3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You could miss out on fun, viral posts or videos which are aimed at your age group.  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8C163-ECE1-E447-9B45-30A531FDF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534" y="2043577"/>
            <a:ext cx="1871124" cy="187112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B63B81D-7900-924F-A71D-E81455A2E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061" y="3946192"/>
            <a:ext cx="1468069" cy="146806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A6BDF38-804A-C946-8D7D-F9990A3B9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512" y="2714170"/>
            <a:ext cx="714829" cy="714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2A85C4-3DB1-B34B-A0FF-46CD48EC4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69867-5226-9933-81EB-0F1F2A0A1775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191668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4234C3A-12F6-2947-98C9-6012451C3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847D6-A305-2B4A-86F3-673E331C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Benefits of using your real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9A9C-5EA4-2A42-94FD-708B16AEC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848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You will have access to the appropriate settings and filters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On many social media sites they have even better safety settings and filters for users under the age of 18.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This means you can be safer online and are much less likely to see any inappropriate content. 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66E4B2A-2FA8-8646-A8B5-3FE306AA9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340" y="1571785"/>
            <a:ext cx="3048000" cy="304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D66E8-FA09-984A-893F-D8478043A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182">
            <a:off x="7887845" y="3468438"/>
            <a:ext cx="2024087" cy="2024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4EC2D-3C50-E945-BA17-75DC9BD0A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BB415-29DF-8609-29EF-C0F7C005733F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117645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53A7D1-4190-164E-A458-24257E35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E76B1-F9B6-C04B-8238-6A1AFC3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B3857-FD4C-474B-8822-F490B2DD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454"/>
            <a:ext cx="106680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solidFill>
                  <a:schemeClr val="bg1"/>
                </a:solidFill>
                <a:latin typeface="Avenir Book" panose="02000503020000020003" pitchFamily="2" charset="0"/>
              </a:rPr>
              <a:t>We’re going to look at some scenarios together. You need to use your worksheet to write about each scenario.</a:t>
            </a:r>
          </a:p>
          <a:p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196E34-F976-294B-A35C-F0015C402BC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9F33C-2233-A841-979B-02787FCB5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387F3-0168-5B4B-BA5C-E95CD5F7D973}"/>
              </a:ext>
            </a:extLst>
          </p:cNvPr>
          <p:cNvSpPr txBox="1"/>
          <p:nvPr/>
        </p:nvSpPr>
        <p:spPr>
          <a:xfrm>
            <a:off x="838200" y="3140958"/>
            <a:ext cx="4191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Part 1</a:t>
            </a:r>
          </a:p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Discuss the situation with your group and write down any potential dangers you can think of.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D941B-FE91-564A-B30B-59CF33287944}"/>
              </a:ext>
            </a:extLst>
          </p:cNvPr>
          <p:cNvSpPr txBox="1"/>
          <p:nvPr/>
        </p:nvSpPr>
        <p:spPr>
          <a:xfrm>
            <a:off x="6248400" y="3140958"/>
            <a:ext cx="5105400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Part 2 </a:t>
            </a:r>
          </a:p>
          <a:p>
            <a:r>
              <a:rPr lang="en-GB" sz="2800" dirty="0">
                <a:solidFill>
                  <a:schemeClr val="bg1"/>
                </a:solidFill>
                <a:latin typeface="Avenir Book"/>
              </a:rPr>
              <a:t>Think of an example of a similar experience you or your friends have had </a:t>
            </a:r>
            <a:r>
              <a:rPr lang="en-GB" sz="2800" i="1" dirty="0">
                <a:solidFill>
                  <a:schemeClr val="bg1"/>
                </a:solidFill>
                <a:latin typeface="Avenir Book"/>
              </a:rPr>
              <a:t>(remember this will be totally anonymous).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227A8-A650-2715-F254-7D0EEB7DF679}"/>
              </a:ext>
            </a:extLst>
          </p:cNvPr>
          <p:cNvSpPr txBox="1"/>
          <p:nvPr/>
        </p:nvSpPr>
        <p:spPr>
          <a:xfrm>
            <a:off x="140368" y="6460958"/>
            <a:ext cx="276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Ineqe</a:t>
            </a:r>
            <a:r>
              <a:rPr lang="en-GB" sz="1100" dirty="0">
                <a:solidFill>
                  <a:schemeClr val="bg1"/>
                </a:solidFill>
              </a:rPr>
              <a:t> Group Ltd 2023</a:t>
            </a:r>
          </a:p>
        </p:txBody>
      </p:sp>
    </p:spTree>
    <p:extLst>
      <p:ext uri="{BB962C8B-B14F-4D97-AF65-F5344CB8AC3E}">
        <p14:creationId xmlns:p14="http://schemas.microsoft.com/office/powerpoint/2010/main" val="3963054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5E30AE3B32243B3B896E07AC0D91C" ma:contentTypeVersion="17" ma:contentTypeDescription="Create a new document." ma:contentTypeScope="" ma:versionID="e74e3ff6560a2c0ded2265b92c648252">
  <xsd:schema xmlns:xsd="http://www.w3.org/2001/XMLSchema" xmlns:xs="http://www.w3.org/2001/XMLSchema" xmlns:p="http://schemas.microsoft.com/office/2006/metadata/properties" xmlns:ns2="d0e5ad89-b9cc-4cfc-82f4-9211c8e47930" xmlns:ns3="0e4d3a26-fec2-488d-b113-8033917f0dd0" targetNamespace="http://schemas.microsoft.com/office/2006/metadata/properties" ma:root="true" ma:fieldsID="b305b938cd42bbe59bcfd3371a4aadf9" ns2:_="" ns3:_="">
    <xsd:import namespace="d0e5ad89-b9cc-4cfc-82f4-9211c8e47930"/>
    <xsd:import namespace="0e4d3a26-fec2-488d-b113-8033917f0d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e5ad89-b9cc-4cfc-82f4-9211c8e479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721b6b7-50c7-4c7b-8c9d-7c60db9f10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d3a26-fec2-488d-b113-8033917f0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9db551-5199-4297-ac9a-02c8221d3744}" ma:internalName="TaxCatchAll" ma:showField="CatchAllData" ma:web="0e4d3a26-fec2-488d-b113-8033917f0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F1A02E-2695-4857-8EAC-E309CAD0B4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e5ad89-b9cc-4cfc-82f4-9211c8e47930"/>
    <ds:schemaRef ds:uri="0e4d3a26-fec2-488d-b113-8033917f0d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C135A7-E96D-4E28-80C0-B1604B899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687</Words>
  <Application>Microsoft Macintosh PowerPoint</Application>
  <PresentationFormat>Widescreen</PresentationFormat>
  <Paragraphs>87</Paragraphs>
  <Slides>12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Avenir</vt:lpstr>
      <vt:lpstr>Avenir Black</vt:lpstr>
      <vt:lpstr>Avenir Black Oblique</vt:lpstr>
      <vt:lpstr>Avenir Book</vt:lpstr>
      <vt:lpstr>Avenir Medium</vt:lpstr>
      <vt:lpstr>Calibri</vt:lpstr>
      <vt:lpstr>Calibri Light</vt:lpstr>
      <vt:lpstr>Courier New</vt:lpstr>
      <vt:lpstr>Wingdings</vt:lpstr>
      <vt:lpstr>Office Theme</vt:lpstr>
      <vt:lpstr>Age Verification</vt:lpstr>
      <vt:lpstr>Learning Objectives</vt:lpstr>
      <vt:lpstr>Hands up who uses social media?</vt:lpstr>
      <vt:lpstr>Be honest… Who has used a fake age to sign up for a social media account?</vt:lpstr>
      <vt:lpstr>Now that you’re over 13, you can use many Social Media platforms </vt:lpstr>
      <vt:lpstr>Benefits of using your real age</vt:lpstr>
      <vt:lpstr>Benefits of using your real age</vt:lpstr>
      <vt:lpstr>Benefits of using your real age</vt:lpstr>
      <vt:lpstr>Scenarios</vt:lpstr>
      <vt:lpstr>Scenario 1</vt:lpstr>
      <vt:lpstr>Scenario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Verification</dc:title>
  <dc:creator>John Dooris</dc:creator>
  <cp:lastModifiedBy>Danielle McCreedy</cp:lastModifiedBy>
  <cp:revision>98</cp:revision>
  <dcterms:created xsi:type="dcterms:W3CDTF">2020-01-27T10:06:21Z</dcterms:created>
  <dcterms:modified xsi:type="dcterms:W3CDTF">2023-09-12T08:02:58Z</dcterms:modified>
</cp:coreProperties>
</file>